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mp4" ContentType="video/mp4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4"/>
  </p:sldMasterIdLst>
  <p:notesMasterIdLst>
    <p:notesMasterId r:id="rId30"/>
  </p:notesMasterIdLst>
  <p:sldIdLst>
    <p:sldId id="256" r:id="rId5"/>
    <p:sldId id="258" r:id="rId6"/>
    <p:sldId id="307" r:id="rId7"/>
    <p:sldId id="304" r:id="rId8"/>
    <p:sldId id="305" r:id="rId9"/>
    <p:sldId id="303" r:id="rId10"/>
    <p:sldId id="306" r:id="rId11"/>
    <p:sldId id="308" r:id="rId12"/>
    <p:sldId id="309" r:id="rId13"/>
    <p:sldId id="310" r:id="rId14"/>
    <p:sldId id="311" r:id="rId15"/>
    <p:sldId id="312" r:id="rId16"/>
    <p:sldId id="313" r:id="rId17"/>
    <p:sldId id="314" r:id="rId18"/>
    <p:sldId id="315" r:id="rId19"/>
    <p:sldId id="316" r:id="rId20"/>
    <p:sldId id="317" r:id="rId21"/>
    <p:sldId id="261" r:id="rId22"/>
    <p:sldId id="268" r:id="rId23"/>
    <p:sldId id="260" r:id="rId24"/>
    <p:sldId id="319" r:id="rId25"/>
    <p:sldId id="324" r:id="rId26"/>
    <p:sldId id="272" r:id="rId27"/>
    <p:sldId id="321" r:id="rId28"/>
    <p:sldId id="323" r:id="rId29"/>
  </p:sldIdLst>
  <p:sldSz cx="9144000" cy="5143500" type="screen16x9"/>
  <p:notesSz cx="6858000" cy="9144000"/>
  <p:embeddedFontLst>
    <p:embeddedFont>
      <p:font typeface="Bebas Neue" panose="020B0604020202020204" charset="0"/>
      <p:regular r:id="rId31"/>
    </p:embeddedFont>
    <p:embeddedFont>
      <p:font typeface="Montserrat" panose="02000505000000020004" pitchFamily="2" charset="0"/>
      <p:regular r:id="rId32"/>
      <p:bold r:id="rId33"/>
      <p:italic r:id="rId34"/>
      <p:boldItalic r:id="rId35"/>
    </p:embeddedFont>
    <p:embeddedFont>
      <p:font typeface="Montserrat ExtraBold" panose="020B0604020202020204" charset="0"/>
      <p:bold r:id="rId36"/>
      <p:boldItalic r:id="rId37"/>
    </p:embeddedFont>
    <p:embeddedFont>
      <p:font typeface="PT Sans" panose="020B0604020202020204" charset="0"/>
      <p:regular r:id="rId38"/>
      <p:bold r:id="rId39"/>
      <p:italic r:id="rId40"/>
      <p:boldItalic r:id="rId41"/>
    </p:embeddedFont>
    <p:embeddedFont>
      <p:font typeface="Source Sans Pro" panose="020B0503030403020204" pitchFamily="34" charset="0"/>
      <p:regular r:id="rId4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5F"/>
    <a:srgbClr val="FE6000"/>
    <a:srgbClr val="3C3CAD"/>
    <a:srgbClr val="002F66"/>
    <a:srgbClr val="FF7900"/>
    <a:srgbClr val="667E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A58C1BE-872D-4686-903E-08C17D482BBE}">
  <a:tblStyle styleId="{FA58C1BE-872D-4686-903E-08C17D482BB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204" d="100"/>
          <a:sy n="204" d="100"/>
        </p:scale>
        <p:origin x="400" y="1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9.fntdata"/><Relationship Id="rId21" Type="http://schemas.openxmlformats.org/officeDocument/2006/relationships/slide" Target="slides/slide17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6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1.fntdata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font" Target="fonts/font11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l05-idi " userId="be01efc1-5ffb-4a57-9672-5fa2205b617e" providerId="ADAL" clId="{43222919-0D9E-4485-8DF8-ED09EA2038C9}"/>
    <pc:docChg chg="undo custSel modSld modMainMaster">
      <pc:chgData name="Col05-idi " userId="be01efc1-5ffb-4a57-9672-5fa2205b617e" providerId="ADAL" clId="{43222919-0D9E-4485-8DF8-ED09EA2038C9}" dt="2021-09-23T14:35:33.353" v="89"/>
      <pc:docMkLst>
        <pc:docMk/>
      </pc:docMkLst>
      <pc:sldChg chg="modSp">
        <pc:chgData name="Col05-idi " userId="be01efc1-5ffb-4a57-9672-5fa2205b617e" providerId="ADAL" clId="{43222919-0D9E-4485-8DF8-ED09EA2038C9}" dt="2021-09-23T06:16:47.361" v="1" actId="14100"/>
        <pc:sldMkLst>
          <pc:docMk/>
          <pc:sldMk cId="0" sldId="256"/>
        </pc:sldMkLst>
        <pc:grpChg chg="mod">
          <ac:chgData name="Col05-idi " userId="be01efc1-5ffb-4a57-9672-5fa2205b617e" providerId="ADAL" clId="{43222919-0D9E-4485-8DF8-ED09EA2038C9}" dt="2021-09-23T06:16:47.361" v="1" actId="14100"/>
          <ac:grpSpMkLst>
            <pc:docMk/>
            <pc:sldMk cId="0" sldId="256"/>
            <ac:grpSpMk id="4" creationId="{00000000-0000-0000-0000-000000000000}"/>
          </ac:grpSpMkLst>
        </pc:grpChg>
      </pc:sldChg>
      <pc:sldChg chg="modSp">
        <pc:chgData name="Col05-idi " userId="be01efc1-5ffb-4a57-9672-5fa2205b617e" providerId="ADAL" clId="{43222919-0D9E-4485-8DF8-ED09EA2038C9}" dt="2021-09-23T14:17:21.801" v="86" actId="1076"/>
        <pc:sldMkLst>
          <pc:docMk/>
          <pc:sldMk cId="0" sldId="260"/>
        </pc:sldMkLst>
        <pc:spChg chg="mod">
          <ac:chgData name="Col05-idi " userId="be01efc1-5ffb-4a57-9672-5fa2205b617e" providerId="ADAL" clId="{43222919-0D9E-4485-8DF8-ED09EA2038C9}" dt="2021-09-23T14:17:21.801" v="86" actId="1076"/>
          <ac:spMkLst>
            <pc:docMk/>
            <pc:sldMk cId="0" sldId="260"/>
            <ac:spMk id="785" creationId="{00000000-0000-0000-0000-000000000000}"/>
          </ac:spMkLst>
        </pc:spChg>
      </pc:sldChg>
      <pc:sldChg chg="addSp delSp modSp">
        <pc:chgData name="Col05-idi " userId="be01efc1-5ffb-4a57-9672-5fa2205b617e" providerId="ADAL" clId="{43222919-0D9E-4485-8DF8-ED09EA2038C9}" dt="2021-09-23T11:28:40.655" v="76" actId="478"/>
        <pc:sldMkLst>
          <pc:docMk/>
          <pc:sldMk cId="1201278361" sldId="304"/>
        </pc:sldMkLst>
        <pc:spChg chg="add del mod">
          <ac:chgData name="Col05-idi " userId="be01efc1-5ffb-4a57-9672-5fa2205b617e" providerId="ADAL" clId="{43222919-0D9E-4485-8DF8-ED09EA2038C9}" dt="2021-09-23T11:28:40.655" v="76" actId="478"/>
          <ac:spMkLst>
            <pc:docMk/>
            <pc:sldMk cId="1201278361" sldId="304"/>
            <ac:spMk id="3" creationId="{6E373096-A5F0-416D-AEBD-6BEF3FD7D5FB}"/>
          </ac:spMkLst>
        </pc:spChg>
        <pc:spChg chg="del">
          <ac:chgData name="Col05-idi " userId="be01efc1-5ffb-4a57-9672-5fa2205b617e" providerId="ADAL" clId="{43222919-0D9E-4485-8DF8-ED09EA2038C9}" dt="2021-09-23T11:28:37.733" v="75" actId="478"/>
          <ac:spMkLst>
            <pc:docMk/>
            <pc:sldMk cId="1201278361" sldId="304"/>
            <ac:spMk id="51" creationId="{00000000-0000-0000-0000-000000000000}"/>
          </ac:spMkLst>
        </pc:spChg>
      </pc:sldChg>
      <pc:sldChg chg="addSp delSp modSp">
        <pc:chgData name="Col05-idi " userId="be01efc1-5ffb-4a57-9672-5fa2205b617e" providerId="ADAL" clId="{43222919-0D9E-4485-8DF8-ED09EA2038C9}" dt="2021-09-23T13:53:41.456" v="85" actId="1038"/>
        <pc:sldMkLst>
          <pc:docMk/>
          <pc:sldMk cId="3631864275" sldId="309"/>
        </pc:sldMkLst>
        <pc:picChg chg="mod">
          <ac:chgData name="Col05-idi " userId="be01efc1-5ffb-4a57-9672-5fa2205b617e" providerId="ADAL" clId="{43222919-0D9E-4485-8DF8-ED09EA2038C9}" dt="2021-09-23T13:51:20.373" v="78" actId="1076"/>
          <ac:picMkLst>
            <pc:docMk/>
            <pc:sldMk cId="3631864275" sldId="309"/>
            <ac:picMk id="5" creationId="{00000000-0000-0000-0000-000000000000}"/>
          </ac:picMkLst>
        </pc:picChg>
        <pc:picChg chg="add mod">
          <ac:chgData name="Col05-idi " userId="be01efc1-5ffb-4a57-9672-5fa2205b617e" providerId="ADAL" clId="{43222919-0D9E-4485-8DF8-ED09EA2038C9}" dt="2021-09-23T13:53:41.456" v="85" actId="1038"/>
          <ac:picMkLst>
            <pc:docMk/>
            <pc:sldMk cId="3631864275" sldId="309"/>
            <ac:picMk id="9" creationId="{20CE0316-12AB-4525-ADEE-B08284925747}"/>
          </ac:picMkLst>
        </pc:picChg>
        <pc:picChg chg="del">
          <ac:chgData name="Col05-idi " userId="be01efc1-5ffb-4a57-9672-5fa2205b617e" providerId="ADAL" clId="{43222919-0D9E-4485-8DF8-ED09EA2038C9}" dt="2021-09-23T13:51:16.515" v="77" actId="478"/>
          <ac:picMkLst>
            <pc:docMk/>
            <pc:sldMk cId="3631864275" sldId="309"/>
            <ac:picMk id="2050" creationId="{00000000-0000-0000-0000-000000000000}"/>
          </ac:picMkLst>
        </pc:picChg>
      </pc:sldChg>
      <pc:sldChg chg="modAnim">
        <pc:chgData name="Col05-idi " userId="be01efc1-5ffb-4a57-9672-5fa2205b617e" providerId="ADAL" clId="{43222919-0D9E-4485-8DF8-ED09EA2038C9}" dt="2021-09-23T14:35:33.353" v="89"/>
        <pc:sldMkLst>
          <pc:docMk/>
          <pc:sldMk cId="3386557693" sldId="319"/>
        </pc:sldMkLst>
      </pc:sldChg>
      <pc:sldChg chg="addSp delSp">
        <pc:chgData name="Col05-idi " userId="be01efc1-5ffb-4a57-9672-5fa2205b617e" providerId="ADAL" clId="{43222919-0D9E-4485-8DF8-ED09EA2038C9}" dt="2021-09-23T06:53:15.479" v="66" actId="478"/>
        <pc:sldMkLst>
          <pc:docMk/>
          <pc:sldMk cId="2577705510" sldId="321"/>
        </pc:sldMkLst>
        <pc:grpChg chg="add del">
          <ac:chgData name="Col05-idi " userId="be01efc1-5ffb-4a57-9672-5fa2205b617e" providerId="ADAL" clId="{43222919-0D9E-4485-8DF8-ED09EA2038C9}" dt="2021-09-23T06:53:15.479" v="66" actId="478"/>
          <ac:grpSpMkLst>
            <pc:docMk/>
            <pc:sldMk cId="2577705510" sldId="321"/>
            <ac:grpSpMk id="4" creationId="{00000000-0000-0000-0000-000000000000}"/>
          </ac:grpSpMkLst>
        </pc:grpChg>
      </pc:sldChg>
      <pc:sldMasterChg chg="setBg modSldLayout">
        <pc:chgData name="Col05-idi " userId="be01efc1-5ffb-4a57-9672-5fa2205b617e" providerId="ADAL" clId="{43222919-0D9E-4485-8DF8-ED09EA2038C9}" dt="2021-09-23T06:53:50.540" v="74"/>
        <pc:sldMasterMkLst>
          <pc:docMk/>
          <pc:sldMasterMk cId="0" sldId="2147483673"/>
        </pc:sldMasterMkLst>
        <pc:sldLayoutChg chg="setBg">
          <pc:chgData name="Col05-idi " userId="be01efc1-5ffb-4a57-9672-5fa2205b617e" providerId="ADAL" clId="{43222919-0D9E-4485-8DF8-ED09EA2038C9}" dt="2021-09-23T06:50:29.406" v="57"/>
          <pc:sldLayoutMkLst>
            <pc:docMk/>
            <pc:sldMasterMk cId="0" sldId="2147483673"/>
            <pc:sldLayoutMk cId="0" sldId="2147483648"/>
          </pc:sldLayoutMkLst>
        </pc:sldLayoutChg>
        <pc:sldLayoutChg chg="setBg">
          <pc:chgData name="Col05-idi " userId="be01efc1-5ffb-4a57-9672-5fa2205b617e" providerId="ADAL" clId="{43222919-0D9E-4485-8DF8-ED09EA2038C9}" dt="2021-09-23T06:50:34.055" v="59"/>
          <pc:sldLayoutMkLst>
            <pc:docMk/>
            <pc:sldMasterMk cId="0" sldId="2147483673"/>
            <pc:sldLayoutMk cId="0" sldId="2147483654"/>
          </pc:sldLayoutMkLst>
        </pc:sldLayoutChg>
        <pc:sldLayoutChg chg="setBg">
          <pc:chgData name="Col05-idi " userId="be01efc1-5ffb-4a57-9672-5fa2205b617e" providerId="ADAL" clId="{43222919-0D9E-4485-8DF8-ED09EA2038C9}" dt="2021-09-23T06:50:38.457" v="61"/>
          <pc:sldLayoutMkLst>
            <pc:docMk/>
            <pc:sldMasterMk cId="0" sldId="2147483673"/>
            <pc:sldLayoutMk cId="0" sldId="2147483655"/>
          </pc:sldLayoutMkLst>
        </pc:sldLayoutChg>
        <pc:sldLayoutChg chg="setBg">
          <pc:chgData name="Col05-idi " userId="be01efc1-5ffb-4a57-9672-5fa2205b617e" providerId="ADAL" clId="{43222919-0D9E-4485-8DF8-ED09EA2038C9}" dt="2021-09-23T06:50:42.774" v="62"/>
          <pc:sldLayoutMkLst>
            <pc:docMk/>
            <pc:sldMasterMk cId="0" sldId="2147483673"/>
            <pc:sldLayoutMk cId="0" sldId="2147483659"/>
          </pc:sldLayoutMkLst>
        </pc:sldLayoutChg>
        <pc:sldLayoutChg chg="setBg">
          <pc:chgData name="Col05-idi " userId="be01efc1-5ffb-4a57-9672-5fa2205b617e" providerId="ADAL" clId="{43222919-0D9E-4485-8DF8-ED09EA2038C9}" dt="2021-09-23T06:50:46.722" v="63"/>
          <pc:sldLayoutMkLst>
            <pc:docMk/>
            <pc:sldMasterMk cId="0" sldId="2147483673"/>
            <pc:sldLayoutMk cId="0" sldId="2147483660"/>
          </pc:sldLayoutMkLst>
        </pc:sldLayoutChg>
        <pc:sldLayoutChg chg="setBg">
          <pc:chgData name="Col05-idi " userId="be01efc1-5ffb-4a57-9672-5fa2205b617e" providerId="ADAL" clId="{43222919-0D9E-4485-8DF8-ED09EA2038C9}" dt="2021-09-23T06:50:50.642" v="64"/>
          <pc:sldLayoutMkLst>
            <pc:docMk/>
            <pc:sldMasterMk cId="0" sldId="2147483673"/>
            <pc:sldLayoutMk cId="0" sldId="2147483661"/>
          </pc:sldLayoutMkLst>
        </pc:sldLayoutChg>
        <pc:sldLayoutChg chg="setBg">
          <pc:chgData name="Col05-idi " userId="be01efc1-5ffb-4a57-9672-5fa2205b617e" providerId="ADAL" clId="{43222919-0D9E-4485-8DF8-ED09EA2038C9}" dt="2021-09-23T06:53:29.249" v="67"/>
          <pc:sldLayoutMkLst>
            <pc:docMk/>
            <pc:sldMasterMk cId="0" sldId="2147483673"/>
            <pc:sldLayoutMk cId="0" sldId="2147483662"/>
          </pc:sldLayoutMkLst>
        </pc:sldLayoutChg>
        <pc:sldLayoutChg chg="setBg">
          <pc:chgData name="Col05-idi " userId="be01efc1-5ffb-4a57-9672-5fa2205b617e" providerId="ADAL" clId="{43222919-0D9E-4485-8DF8-ED09EA2038C9}" dt="2021-09-23T06:53:33.031" v="68"/>
          <pc:sldLayoutMkLst>
            <pc:docMk/>
            <pc:sldMasterMk cId="0" sldId="2147483673"/>
            <pc:sldLayoutMk cId="0" sldId="2147483668"/>
          </pc:sldLayoutMkLst>
        </pc:sldLayoutChg>
        <pc:sldLayoutChg chg="setBg">
          <pc:chgData name="Col05-idi " userId="be01efc1-5ffb-4a57-9672-5fa2205b617e" providerId="ADAL" clId="{43222919-0D9E-4485-8DF8-ED09EA2038C9}" dt="2021-09-23T06:53:37.398" v="69"/>
          <pc:sldLayoutMkLst>
            <pc:docMk/>
            <pc:sldMasterMk cId="0" sldId="2147483673"/>
            <pc:sldLayoutMk cId="0" sldId="2147483669"/>
          </pc:sldLayoutMkLst>
        </pc:sldLayoutChg>
        <pc:sldLayoutChg chg="setBg">
          <pc:chgData name="Col05-idi " userId="be01efc1-5ffb-4a57-9672-5fa2205b617e" providerId="ADAL" clId="{43222919-0D9E-4485-8DF8-ED09EA2038C9}" dt="2021-09-23T06:53:40.677" v="70"/>
          <pc:sldLayoutMkLst>
            <pc:docMk/>
            <pc:sldMasterMk cId="0" sldId="2147483673"/>
            <pc:sldLayoutMk cId="0" sldId="2147483670"/>
          </pc:sldLayoutMkLst>
        </pc:sldLayoutChg>
        <pc:sldLayoutChg chg="setBg">
          <pc:chgData name="Col05-idi " userId="be01efc1-5ffb-4a57-9672-5fa2205b617e" providerId="ADAL" clId="{43222919-0D9E-4485-8DF8-ED09EA2038C9}" dt="2021-09-23T06:53:44.624" v="72"/>
          <pc:sldLayoutMkLst>
            <pc:docMk/>
            <pc:sldMasterMk cId="0" sldId="2147483673"/>
            <pc:sldLayoutMk cId="0" sldId="2147483671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0469129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8" name="Google Shape;67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01080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gbd6c00e730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6" name="Google Shape;766;gbd6c00e730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598790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g99f2f57a71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7" name="Google Shape;737;g99f2f57a71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218282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gbd6c00e730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6" name="Google Shape;766;gbd6c00e730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81540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g99f2f57a71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7" name="Google Shape;737;g99f2f57a71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701178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gbd6c00e730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6" name="Google Shape;766;gbd6c00e730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558458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g99f2f57a71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7" name="Google Shape;737;g99f2f57a71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799607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gbd6c00e730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6" name="Google Shape;766;gbd6c00e730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76283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g99f2f57a71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7" name="Google Shape;737;g99f2f57a71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760634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ge52fabc944_0_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0" name="Google Shape;790;ge52fabc944_0_3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829814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Google Shape;1050;ge52fabc944_0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1" name="Google Shape;1051;ge52fabc944_0_1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022184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g99f2f57a71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7" name="Google Shape;737;g99f2f57a71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388604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ge52fabc944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3" name="Google Shape;783;ge52fabc944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7865579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ge52fabc944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3" name="Google Shape;783;ge52fabc944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2565126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ge52fabc944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3" name="Google Shape;783;ge52fabc944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7452050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7" name="Google Shape;1117;ge5efa4b135_0_1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8" name="Google Shape;1118;ge5efa4b135_0_1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9316142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4" name="Google Shape;994;ge52fabc944_0_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5" name="Google Shape;995;ge52fabc944_0_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0789698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4" name="Google Shape;1524;ge52fabc944_0_1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5" name="Google Shape;1525;ge52fabc944_0_1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900826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gbd6c00e730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6" name="Google Shape;766;gbd6c00e730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444622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g99f2f57a71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7" name="Google Shape;737;g99f2f57a71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775070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g99f2f57a71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7" name="Google Shape;737;g99f2f57a71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999483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g99f2f57a71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7" name="Google Shape;737;g99f2f57a71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507610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g99f2f57a71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7" name="Google Shape;737;g99f2f57a71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314054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gbd6c00e730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6" name="Google Shape;766;gbd6c00e730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359379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g99f2f57a71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7" name="Google Shape;737;g99f2f57a71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47552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1">
            <a:alpha val="60000"/>
          </a:scheme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-648925" y="-740600"/>
            <a:ext cx="4336930" cy="3697460"/>
          </a:xfrm>
          <a:custGeom>
            <a:avLst/>
            <a:gdLst/>
            <a:ahLst/>
            <a:cxnLst/>
            <a:rect l="l" t="t" r="r" b="b"/>
            <a:pathLst>
              <a:path w="125699" h="107165" extrusionOk="0">
                <a:moveTo>
                  <a:pt x="125676" y="0"/>
                </a:moveTo>
                <a:cubicBezTo>
                  <a:pt x="116067" y="1507"/>
                  <a:pt x="107256" y="6848"/>
                  <a:pt x="101459" y="14631"/>
                </a:cubicBezTo>
                <a:cubicBezTo>
                  <a:pt x="95684" y="22437"/>
                  <a:pt x="93127" y="32435"/>
                  <a:pt x="94474" y="42044"/>
                </a:cubicBezTo>
                <a:cubicBezTo>
                  <a:pt x="95182" y="47111"/>
                  <a:pt x="96939" y="52065"/>
                  <a:pt x="98651" y="56835"/>
                </a:cubicBezTo>
                <a:cubicBezTo>
                  <a:pt x="100774" y="62724"/>
                  <a:pt x="102942" y="68818"/>
                  <a:pt x="103102" y="75141"/>
                </a:cubicBezTo>
                <a:cubicBezTo>
                  <a:pt x="103467" y="89133"/>
                  <a:pt x="92785" y="102737"/>
                  <a:pt x="78793" y="106115"/>
                </a:cubicBezTo>
                <a:cubicBezTo>
                  <a:pt x="76400" y="106697"/>
                  <a:pt x="73942" y="106977"/>
                  <a:pt x="71473" y="106977"/>
                </a:cubicBezTo>
                <a:cubicBezTo>
                  <a:pt x="60000" y="106977"/>
                  <a:pt x="48288" y="100930"/>
                  <a:pt x="41770" y="91050"/>
                </a:cubicBezTo>
                <a:cubicBezTo>
                  <a:pt x="40401" y="88996"/>
                  <a:pt x="39214" y="86759"/>
                  <a:pt x="38073" y="84591"/>
                </a:cubicBezTo>
                <a:cubicBezTo>
                  <a:pt x="36018" y="80687"/>
                  <a:pt x="33896" y="76670"/>
                  <a:pt x="30677" y="73589"/>
                </a:cubicBezTo>
                <a:cubicBezTo>
                  <a:pt x="26873" y="69970"/>
                  <a:pt x="21644" y="67906"/>
                  <a:pt x="16401" y="67906"/>
                </a:cubicBezTo>
                <a:cubicBezTo>
                  <a:pt x="15856" y="67906"/>
                  <a:pt x="15311" y="67929"/>
                  <a:pt x="14768" y="67974"/>
                </a:cubicBezTo>
                <a:cubicBezTo>
                  <a:pt x="8993" y="68430"/>
                  <a:pt x="3469" y="71489"/>
                  <a:pt x="0" y="76100"/>
                </a:cubicBezTo>
                <a:lnTo>
                  <a:pt x="137" y="76214"/>
                </a:lnTo>
                <a:cubicBezTo>
                  <a:pt x="3584" y="71626"/>
                  <a:pt x="9062" y="68613"/>
                  <a:pt x="14791" y="68156"/>
                </a:cubicBezTo>
                <a:cubicBezTo>
                  <a:pt x="15328" y="68111"/>
                  <a:pt x="15867" y="68089"/>
                  <a:pt x="16406" y="68089"/>
                </a:cubicBezTo>
                <a:cubicBezTo>
                  <a:pt x="21591" y="68089"/>
                  <a:pt x="26777" y="70149"/>
                  <a:pt x="30540" y="73726"/>
                </a:cubicBezTo>
                <a:cubicBezTo>
                  <a:pt x="33759" y="76784"/>
                  <a:pt x="35859" y="80802"/>
                  <a:pt x="37913" y="84682"/>
                </a:cubicBezTo>
                <a:cubicBezTo>
                  <a:pt x="39054" y="86850"/>
                  <a:pt x="40241" y="89087"/>
                  <a:pt x="41611" y="91164"/>
                </a:cubicBezTo>
                <a:cubicBezTo>
                  <a:pt x="45445" y="96962"/>
                  <a:pt x="51266" y="101687"/>
                  <a:pt x="57976" y="104448"/>
                </a:cubicBezTo>
                <a:cubicBezTo>
                  <a:pt x="62336" y="106252"/>
                  <a:pt x="66947" y="107165"/>
                  <a:pt x="71443" y="107165"/>
                </a:cubicBezTo>
                <a:cubicBezTo>
                  <a:pt x="73977" y="107165"/>
                  <a:pt x="76442" y="106891"/>
                  <a:pt x="78839" y="106297"/>
                </a:cubicBezTo>
                <a:cubicBezTo>
                  <a:pt x="92922" y="102896"/>
                  <a:pt x="103650" y="89201"/>
                  <a:pt x="103285" y="75141"/>
                </a:cubicBezTo>
                <a:cubicBezTo>
                  <a:pt x="103125" y="68795"/>
                  <a:pt x="100934" y="62678"/>
                  <a:pt x="98834" y="56767"/>
                </a:cubicBezTo>
                <a:cubicBezTo>
                  <a:pt x="97122" y="51996"/>
                  <a:pt x="95364" y="47066"/>
                  <a:pt x="94657" y="42021"/>
                </a:cubicBezTo>
                <a:cubicBezTo>
                  <a:pt x="93333" y="32458"/>
                  <a:pt x="95866" y="22506"/>
                  <a:pt x="101618" y="14745"/>
                </a:cubicBezTo>
                <a:cubicBezTo>
                  <a:pt x="107370" y="6985"/>
                  <a:pt x="116158" y="1689"/>
                  <a:pt x="125699" y="183"/>
                </a:cubicBezTo>
                <a:lnTo>
                  <a:pt x="1256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7982274" y="-66411"/>
            <a:ext cx="1938143" cy="2873713"/>
          </a:xfrm>
          <a:custGeom>
            <a:avLst/>
            <a:gdLst/>
            <a:ahLst/>
            <a:cxnLst/>
            <a:rect l="l" t="t" r="r" b="b"/>
            <a:pathLst>
              <a:path w="56174" h="83290" extrusionOk="0">
                <a:moveTo>
                  <a:pt x="4862" y="0"/>
                </a:moveTo>
                <a:cubicBezTo>
                  <a:pt x="2397" y="3492"/>
                  <a:pt x="1187" y="7943"/>
                  <a:pt x="1438" y="12531"/>
                </a:cubicBezTo>
                <a:cubicBezTo>
                  <a:pt x="1712" y="17096"/>
                  <a:pt x="3424" y="21387"/>
                  <a:pt x="6255" y="24583"/>
                </a:cubicBezTo>
                <a:cubicBezTo>
                  <a:pt x="8902" y="27596"/>
                  <a:pt x="12417" y="29696"/>
                  <a:pt x="15796" y="31750"/>
                </a:cubicBezTo>
                <a:cubicBezTo>
                  <a:pt x="18489" y="33371"/>
                  <a:pt x="21274" y="35060"/>
                  <a:pt x="23625" y="37182"/>
                </a:cubicBezTo>
                <a:cubicBezTo>
                  <a:pt x="30244" y="43140"/>
                  <a:pt x="33234" y="52932"/>
                  <a:pt x="31111" y="61560"/>
                </a:cubicBezTo>
                <a:cubicBezTo>
                  <a:pt x="30815" y="62747"/>
                  <a:pt x="30427" y="63979"/>
                  <a:pt x="30061" y="65143"/>
                </a:cubicBezTo>
                <a:cubicBezTo>
                  <a:pt x="29034" y="68339"/>
                  <a:pt x="27961" y="71649"/>
                  <a:pt x="28692" y="74913"/>
                </a:cubicBezTo>
                <a:cubicBezTo>
                  <a:pt x="29902" y="80299"/>
                  <a:pt x="35562" y="83289"/>
                  <a:pt x="40629" y="83289"/>
                </a:cubicBezTo>
                <a:cubicBezTo>
                  <a:pt x="41040" y="83289"/>
                  <a:pt x="41451" y="83267"/>
                  <a:pt x="41839" y="83221"/>
                </a:cubicBezTo>
                <a:cubicBezTo>
                  <a:pt x="46701" y="82742"/>
                  <a:pt x="51654" y="79866"/>
                  <a:pt x="56174" y="74890"/>
                </a:cubicBezTo>
                <a:lnTo>
                  <a:pt x="56037" y="74776"/>
                </a:lnTo>
                <a:cubicBezTo>
                  <a:pt x="51540" y="79706"/>
                  <a:pt x="46633" y="82559"/>
                  <a:pt x="41839" y="83038"/>
                </a:cubicBezTo>
                <a:cubicBezTo>
                  <a:pt x="41441" y="83078"/>
                  <a:pt x="41037" y="83098"/>
                  <a:pt x="40628" y="83098"/>
                </a:cubicBezTo>
                <a:cubicBezTo>
                  <a:pt x="35644" y="83098"/>
                  <a:pt x="30056" y="80162"/>
                  <a:pt x="28874" y="74867"/>
                </a:cubicBezTo>
                <a:cubicBezTo>
                  <a:pt x="28167" y="71649"/>
                  <a:pt x="29217" y="68385"/>
                  <a:pt x="30221" y="65212"/>
                </a:cubicBezTo>
                <a:cubicBezTo>
                  <a:pt x="30609" y="64025"/>
                  <a:pt x="30997" y="62815"/>
                  <a:pt x="31294" y="61605"/>
                </a:cubicBezTo>
                <a:cubicBezTo>
                  <a:pt x="33440" y="52909"/>
                  <a:pt x="30404" y="43049"/>
                  <a:pt x="23762" y="37045"/>
                </a:cubicBezTo>
                <a:cubicBezTo>
                  <a:pt x="21388" y="34900"/>
                  <a:pt x="18603" y="33211"/>
                  <a:pt x="15887" y="31590"/>
                </a:cubicBezTo>
                <a:cubicBezTo>
                  <a:pt x="12509" y="29559"/>
                  <a:pt x="9039" y="27436"/>
                  <a:pt x="6392" y="24469"/>
                </a:cubicBezTo>
                <a:cubicBezTo>
                  <a:pt x="617" y="17941"/>
                  <a:pt x="0" y="7236"/>
                  <a:pt x="4999" y="91"/>
                </a:cubicBezTo>
                <a:lnTo>
                  <a:pt x="486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4996799" y="4552330"/>
            <a:ext cx="4089685" cy="1076582"/>
          </a:xfrm>
          <a:custGeom>
            <a:avLst/>
            <a:gdLst/>
            <a:ahLst/>
            <a:cxnLst/>
            <a:rect l="l" t="t" r="r" b="b"/>
            <a:pathLst>
              <a:path w="118533" h="31203" extrusionOk="0">
                <a:moveTo>
                  <a:pt x="36476" y="0"/>
                </a:moveTo>
                <a:cubicBezTo>
                  <a:pt x="28829" y="92"/>
                  <a:pt x="21799" y="3173"/>
                  <a:pt x="17668" y="8240"/>
                </a:cubicBezTo>
                <a:cubicBezTo>
                  <a:pt x="15499" y="10888"/>
                  <a:pt x="14084" y="14083"/>
                  <a:pt x="12715" y="17165"/>
                </a:cubicBezTo>
                <a:cubicBezTo>
                  <a:pt x="12076" y="18580"/>
                  <a:pt x="11414" y="20064"/>
                  <a:pt x="10706" y="21456"/>
                </a:cubicBezTo>
                <a:cubicBezTo>
                  <a:pt x="8720" y="25313"/>
                  <a:pt x="5251" y="30107"/>
                  <a:pt x="1" y="31020"/>
                </a:cubicBezTo>
                <a:lnTo>
                  <a:pt x="47" y="31202"/>
                </a:lnTo>
                <a:cubicBezTo>
                  <a:pt x="5342" y="30289"/>
                  <a:pt x="8857" y="25450"/>
                  <a:pt x="10866" y="21547"/>
                </a:cubicBezTo>
                <a:cubicBezTo>
                  <a:pt x="11596" y="20132"/>
                  <a:pt x="12235" y="18671"/>
                  <a:pt x="12874" y="17233"/>
                </a:cubicBezTo>
                <a:cubicBezTo>
                  <a:pt x="14244" y="14175"/>
                  <a:pt x="15659" y="11002"/>
                  <a:pt x="17805" y="8354"/>
                </a:cubicBezTo>
                <a:cubicBezTo>
                  <a:pt x="21913" y="3333"/>
                  <a:pt x="28898" y="274"/>
                  <a:pt x="36476" y="183"/>
                </a:cubicBezTo>
                <a:cubicBezTo>
                  <a:pt x="36600" y="181"/>
                  <a:pt x="36724" y="181"/>
                  <a:pt x="36849" y="181"/>
                </a:cubicBezTo>
                <a:cubicBezTo>
                  <a:pt x="42877" y="181"/>
                  <a:pt x="49209" y="1807"/>
                  <a:pt x="56767" y="5296"/>
                </a:cubicBezTo>
                <a:cubicBezTo>
                  <a:pt x="57886" y="5821"/>
                  <a:pt x="59004" y="6368"/>
                  <a:pt x="60100" y="6893"/>
                </a:cubicBezTo>
                <a:cubicBezTo>
                  <a:pt x="65715" y="9577"/>
                  <a:pt x="71479" y="12354"/>
                  <a:pt x="77561" y="12354"/>
                </a:cubicBezTo>
                <a:cubicBezTo>
                  <a:pt x="78204" y="12354"/>
                  <a:pt x="78851" y="12323"/>
                  <a:pt x="79501" y="12257"/>
                </a:cubicBezTo>
                <a:cubicBezTo>
                  <a:pt x="83633" y="11847"/>
                  <a:pt x="87490" y="10021"/>
                  <a:pt x="91211" y="8263"/>
                </a:cubicBezTo>
                <a:cubicBezTo>
                  <a:pt x="92192" y="7806"/>
                  <a:pt x="93197" y="7327"/>
                  <a:pt x="94178" y="6893"/>
                </a:cubicBezTo>
                <a:cubicBezTo>
                  <a:pt x="98207" y="5106"/>
                  <a:pt x="101625" y="4221"/>
                  <a:pt x="104624" y="4221"/>
                </a:cubicBezTo>
                <a:cubicBezTo>
                  <a:pt x="106298" y="4221"/>
                  <a:pt x="107842" y="4497"/>
                  <a:pt x="109289" y="5045"/>
                </a:cubicBezTo>
                <a:cubicBezTo>
                  <a:pt x="115040" y="7190"/>
                  <a:pt x="118327" y="14403"/>
                  <a:pt x="116182" y="20155"/>
                </a:cubicBezTo>
                <a:lnTo>
                  <a:pt x="116364" y="20223"/>
                </a:lnTo>
                <a:cubicBezTo>
                  <a:pt x="118533" y="14380"/>
                  <a:pt x="115200" y="7053"/>
                  <a:pt x="109357" y="4862"/>
                </a:cubicBezTo>
                <a:cubicBezTo>
                  <a:pt x="107894" y="4314"/>
                  <a:pt x="106334" y="4039"/>
                  <a:pt x="104644" y="4039"/>
                </a:cubicBezTo>
                <a:cubicBezTo>
                  <a:pt x="101615" y="4039"/>
                  <a:pt x="98168" y="4923"/>
                  <a:pt x="94110" y="6711"/>
                </a:cubicBezTo>
                <a:cubicBezTo>
                  <a:pt x="93105" y="7167"/>
                  <a:pt x="92101" y="7647"/>
                  <a:pt x="91120" y="8103"/>
                </a:cubicBezTo>
                <a:cubicBezTo>
                  <a:pt x="87422" y="9861"/>
                  <a:pt x="83587" y="11664"/>
                  <a:pt x="79479" y="12075"/>
                </a:cubicBezTo>
                <a:cubicBezTo>
                  <a:pt x="78831" y="12141"/>
                  <a:pt x="78187" y="12172"/>
                  <a:pt x="77545" y="12172"/>
                </a:cubicBezTo>
                <a:cubicBezTo>
                  <a:pt x="71518" y="12172"/>
                  <a:pt x="65761" y="9413"/>
                  <a:pt x="60191" y="6711"/>
                </a:cubicBezTo>
                <a:cubicBezTo>
                  <a:pt x="59096" y="6186"/>
                  <a:pt x="57954" y="5638"/>
                  <a:pt x="56859" y="5136"/>
                </a:cubicBezTo>
                <a:cubicBezTo>
                  <a:pt x="49258" y="1644"/>
                  <a:pt x="42890" y="0"/>
                  <a:pt x="368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642789" y="4226236"/>
            <a:ext cx="325290" cy="326083"/>
          </a:xfrm>
          <a:custGeom>
            <a:avLst/>
            <a:gdLst/>
            <a:ahLst/>
            <a:cxnLst/>
            <a:rect l="l" t="t" r="r" b="b"/>
            <a:pathLst>
              <a:path w="9428" h="9451" extrusionOk="0">
                <a:moveTo>
                  <a:pt x="4725" y="1"/>
                </a:moveTo>
                <a:cubicBezTo>
                  <a:pt x="2123" y="1"/>
                  <a:pt x="0" y="2124"/>
                  <a:pt x="0" y="4726"/>
                </a:cubicBezTo>
                <a:cubicBezTo>
                  <a:pt x="0" y="7328"/>
                  <a:pt x="2123" y="9450"/>
                  <a:pt x="4725" y="9450"/>
                </a:cubicBezTo>
                <a:cubicBezTo>
                  <a:pt x="7327" y="9450"/>
                  <a:pt x="9427" y="7328"/>
                  <a:pt x="9427" y="4726"/>
                </a:cubicBezTo>
                <a:cubicBezTo>
                  <a:pt x="9427" y="2124"/>
                  <a:pt x="7327" y="1"/>
                  <a:pt x="4725" y="1"/>
                </a:cubicBezTo>
                <a:close/>
              </a:path>
            </a:pathLst>
          </a:custGeom>
          <a:solidFill>
            <a:srgbClr val="FF7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740427" y="4269570"/>
            <a:ext cx="544242" cy="543414"/>
          </a:xfrm>
          <a:custGeom>
            <a:avLst/>
            <a:gdLst/>
            <a:ahLst/>
            <a:cxnLst/>
            <a:rect l="l" t="t" r="r" b="b"/>
            <a:pathLst>
              <a:path w="15774" h="15750" extrusionOk="0">
                <a:moveTo>
                  <a:pt x="7876" y="114"/>
                </a:moveTo>
                <a:cubicBezTo>
                  <a:pt x="12167" y="114"/>
                  <a:pt x="15636" y="3607"/>
                  <a:pt x="15636" y="7875"/>
                </a:cubicBezTo>
                <a:cubicBezTo>
                  <a:pt x="15636" y="12166"/>
                  <a:pt x="12167" y="15635"/>
                  <a:pt x="7876" y="15635"/>
                </a:cubicBezTo>
                <a:cubicBezTo>
                  <a:pt x="3607" y="15635"/>
                  <a:pt x="115" y="12166"/>
                  <a:pt x="115" y="7875"/>
                </a:cubicBezTo>
                <a:cubicBezTo>
                  <a:pt x="115" y="3607"/>
                  <a:pt x="3607" y="114"/>
                  <a:pt x="7876" y="114"/>
                </a:cubicBezTo>
                <a:close/>
                <a:moveTo>
                  <a:pt x="7876" y="0"/>
                </a:moveTo>
                <a:cubicBezTo>
                  <a:pt x="3539" y="0"/>
                  <a:pt x="1" y="3538"/>
                  <a:pt x="1" y="7875"/>
                </a:cubicBezTo>
                <a:cubicBezTo>
                  <a:pt x="1" y="12234"/>
                  <a:pt x="3539" y="15750"/>
                  <a:pt x="7876" y="15750"/>
                </a:cubicBezTo>
                <a:cubicBezTo>
                  <a:pt x="12235" y="15750"/>
                  <a:pt x="15773" y="12234"/>
                  <a:pt x="15773" y="7875"/>
                </a:cubicBezTo>
                <a:cubicBezTo>
                  <a:pt x="15773" y="3538"/>
                  <a:pt x="12235" y="0"/>
                  <a:pt x="78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2678889" y="4703484"/>
            <a:ext cx="207947" cy="200839"/>
          </a:xfrm>
          <a:custGeom>
            <a:avLst/>
            <a:gdLst/>
            <a:ahLst/>
            <a:cxnLst/>
            <a:rect l="l" t="t" r="r" b="b"/>
            <a:pathLst>
              <a:path w="6027" h="5821" extrusionOk="0">
                <a:moveTo>
                  <a:pt x="5729" y="274"/>
                </a:moveTo>
                <a:lnTo>
                  <a:pt x="3972" y="5433"/>
                </a:lnTo>
                <a:lnTo>
                  <a:pt x="388" y="1324"/>
                </a:lnTo>
                <a:lnTo>
                  <a:pt x="5729" y="274"/>
                </a:lnTo>
                <a:close/>
                <a:moveTo>
                  <a:pt x="6026" y="0"/>
                </a:moveTo>
                <a:lnTo>
                  <a:pt x="0" y="1187"/>
                </a:lnTo>
                <a:lnTo>
                  <a:pt x="4040" y="5821"/>
                </a:lnTo>
                <a:lnTo>
                  <a:pt x="6026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1681480" y="449843"/>
            <a:ext cx="218159" cy="217366"/>
          </a:xfrm>
          <a:custGeom>
            <a:avLst/>
            <a:gdLst/>
            <a:ahLst/>
            <a:cxnLst/>
            <a:rect l="l" t="t" r="r" b="b"/>
            <a:pathLst>
              <a:path w="6323" h="6300" extrusionOk="0">
                <a:moveTo>
                  <a:pt x="3173" y="0"/>
                </a:moveTo>
                <a:cubicBezTo>
                  <a:pt x="1415" y="0"/>
                  <a:pt x="0" y="1415"/>
                  <a:pt x="0" y="3150"/>
                </a:cubicBezTo>
                <a:cubicBezTo>
                  <a:pt x="0" y="4885"/>
                  <a:pt x="1415" y="6300"/>
                  <a:pt x="3173" y="6300"/>
                </a:cubicBezTo>
                <a:cubicBezTo>
                  <a:pt x="4907" y="6300"/>
                  <a:pt x="6323" y="4885"/>
                  <a:pt x="6323" y="3150"/>
                </a:cubicBezTo>
                <a:cubicBezTo>
                  <a:pt x="6323" y="1415"/>
                  <a:pt x="4907" y="0"/>
                  <a:pt x="3173" y="0"/>
                </a:cubicBezTo>
                <a:close/>
              </a:path>
            </a:pathLst>
          </a:custGeom>
          <a:solidFill>
            <a:srgbClr val="FF7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7637345" y="4772391"/>
            <a:ext cx="266221" cy="286681"/>
          </a:xfrm>
          <a:custGeom>
            <a:avLst/>
            <a:gdLst/>
            <a:ahLst/>
            <a:cxnLst/>
            <a:rect l="l" t="t" r="r" b="b"/>
            <a:pathLst>
              <a:path w="7716" h="8309" extrusionOk="0">
                <a:moveTo>
                  <a:pt x="1301" y="526"/>
                </a:moveTo>
                <a:lnTo>
                  <a:pt x="7167" y="5022"/>
                </a:lnTo>
                <a:lnTo>
                  <a:pt x="343" y="7852"/>
                </a:lnTo>
                <a:lnTo>
                  <a:pt x="1301" y="526"/>
                </a:lnTo>
                <a:close/>
                <a:moveTo>
                  <a:pt x="1073" y="1"/>
                </a:moveTo>
                <a:lnTo>
                  <a:pt x="0" y="8309"/>
                </a:lnTo>
                <a:lnTo>
                  <a:pt x="0" y="8309"/>
                </a:lnTo>
                <a:lnTo>
                  <a:pt x="7715" y="5091"/>
                </a:lnTo>
                <a:lnTo>
                  <a:pt x="1073" y="1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419151" y="-182963"/>
            <a:ext cx="447325" cy="1371888"/>
          </a:xfrm>
          <a:custGeom>
            <a:avLst/>
            <a:gdLst/>
            <a:ahLst/>
            <a:cxnLst/>
            <a:rect l="l" t="t" r="r" b="b"/>
            <a:pathLst>
              <a:path w="12965" h="39762" extrusionOk="0">
                <a:moveTo>
                  <a:pt x="12965" y="0"/>
                </a:moveTo>
                <a:lnTo>
                  <a:pt x="0" y="69"/>
                </a:lnTo>
                <a:lnTo>
                  <a:pt x="0" y="33279"/>
                </a:lnTo>
                <a:cubicBezTo>
                  <a:pt x="0" y="36863"/>
                  <a:pt x="2899" y="39762"/>
                  <a:pt x="6482" y="39762"/>
                </a:cubicBezTo>
                <a:cubicBezTo>
                  <a:pt x="10066" y="39762"/>
                  <a:pt x="12965" y="36863"/>
                  <a:pt x="12965" y="33279"/>
                </a:cubicBezTo>
                <a:lnTo>
                  <a:pt x="12965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1053078" y="-179824"/>
            <a:ext cx="301655" cy="924598"/>
          </a:xfrm>
          <a:custGeom>
            <a:avLst/>
            <a:gdLst/>
            <a:ahLst/>
            <a:cxnLst/>
            <a:rect l="l" t="t" r="r" b="b"/>
            <a:pathLst>
              <a:path w="8743" h="26798" extrusionOk="0">
                <a:moveTo>
                  <a:pt x="8743" y="0"/>
                </a:moveTo>
                <a:lnTo>
                  <a:pt x="0" y="46"/>
                </a:lnTo>
                <a:lnTo>
                  <a:pt x="0" y="22415"/>
                </a:lnTo>
                <a:cubicBezTo>
                  <a:pt x="0" y="24834"/>
                  <a:pt x="1963" y="26797"/>
                  <a:pt x="4360" y="26797"/>
                </a:cubicBezTo>
                <a:cubicBezTo>
                  <a:pt x="6780" y="26797"/>
                  <a:pt x="8743" y="24834"/>
                  <a:pt x="8743" y="22415"/>
                </a:cubicBezTo>
                <a:lnTo>
                  <a:pt x="8743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4281054" y="4060078"/>
            <a:ext cx="359930" cy="1101803"/>
          </a:xfrm>
          <a:custGeom>
            <a:avLst/>
            <a:gdLst/>
            <a:ahLst/>
            <a:cxnLst/>
            <a:rect l="l" t="t" r="r" b="b"/>
            <a:pathLst>
              <a:path w="10432" h="31934" extrusionOk="0">
                <a:moveTo>
                  <a:pt x="5205" y="1"/>
                </a:moveTo>
                <a:cubicBezTo>
                  <a:pt x="2329" y="1"/>
                  <a:pt x="0" y="2329"/>
                  <a:pt x="0" y="5205"/>
                </a:cubicBezTo>
                <a:lnTo>
                  <a:pt x="0" y="31933"/>
                </a:lnTo>
                <a:lnTo>
                  <a:pt x="10432" y="31888"/>
                </a:lnTo>
                <a:lnTo>
                  <a:pt x="10409" y="5205"/>
                </a:lnTo>
                <a:cubicBezTo>
                  <a:pt x="10409" y="2329"/>
                  <a:pt x="8081" y="1"/>
                  <a:pt x="5205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3736106" y="4253009"/>
            <a:ext cx="359930" cy="1101803"/>
          </a:xfrm>
          <a:custGeom>
            <a:avLst/>
            <a:gdLst/>
            <a:ahLst/>
            <a:cxnLst/>
            <a:rect l="l" t="t" r="r" b="b"/>
            <a:pathLst>
              <a:path w="10432" h="31934" extrusionOk="0">
                <a:moveTo>
                  <a:pt x="5227" y="1"/>
                </a:moveTo>
                <a:cubicBezTo>
                  <a:pt x="2351" y="1"/>
                  <a:pt x="0" y="2329"/>
                  <a:pt x="0" y="5205"/>
                </a:cubicBezTo>
                <a:lnTo>
                  <a:pt x="0" y="31933"/>
                </a:lnTo>
                <a:lnTo>
                  <a:pt x="10431" y="31888"/>
                </a:lnTo>
                <a:lnTo>
                  <a:pt x="10431" y="5205"/>
                </a:lnTo>
                <a:cubicBezTo>
                  <a:pt x="10431" y="2329"/>
                  <a:pt x="8103" y="1"/>
                  <a:pt x="5227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 txBox="1">
            <a:spLocks noGrp="1"/>
          </p:cNvSpPr>
          <p:nvPr>
            <p:ph type="ctrTitle"/>
          </p:nvPr>
        </p:nvSpPr>
        <p:spPr>
          <a:xfrm>
            <a:off x="4572000" y="1163725"/>
            <a:ext cx="3858900" cy="184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2"/>
          <p:cNvSpPr txBox="1">
            <a:spLocks noGrp="1"/>
          </p:cNvSpPr>
          <p:nvPr>
            <p:ph type="subTitle" idx="1"/>
          </p:nvPr>
        </p:nvSpPr>
        <p:spPr>
          <a:xfrm>
            <a:off x="4572000" y="3681175"/>
            <a:ext cx="3858900" cy="47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3" name="Google Shape;23;p2"/>
          <p:cNvSpPr txBox="1">
            <a:spLocks noGrp="1"/>
          </p:cNvSpPr>
          <p:nvPr>
            <p:ph type="ctrTitle" idx="2"/>
          </p:nvPr>
        </p:nvSpPr>
        <p:spPr>
          <a:xfrm>
            <a:off x="4572000" y="3008075"/>
            <a:ext cx="3858900" cy="65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200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">
    <p:bg>
      <p:bgPr>
        <a:solidFill>
          <a:schemeClr val="lt1">
            <a:alpha val="60000"/>
          </a:schemeClr>
        </a:solidFill>
        <a:effectLst/>
      </p:bgPr>
    </p:bg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23"/>
          <p:cNvSpPr/>
          <p:nvPr/>
        </p:nvSpPr>
        <p:spPr>
          <a:xfrm>
            <a:off x="3257525" y="-3030250"/>
            <a:ext cx="4336930" cy="3697460"/>
          </a:xfrm>
          <a:custGeom>
            <a:avLst/>
            <a:gdLst/>
            <a:ahLst/>
            <a:cxnLst/>
            <a:rect l="l" t="t" r="r" b="b"/>
            <a:pathLst>
              <a:path w="125699" h="107165" extrusionOk="0">
                <a:moveTo>
                  <a:pt x="125676" y="0"/>
                </a:moveTo>
                <a:cubicBezTo>
                  <a:pt x="116067" y="1507"/>
                  <a:pt x="107256" y="6848"/>
                  <a:pt x="101459" y="14631"/>
                </a:cubicBezTo>
                <a:cubicBezTo>
                  <a:pt x="95684" y="22437"/>
                  <a:pt x="93127" y="32435"/>
                  <a:pt x="94474" y="42044"/>
                </a:cubicBezTo>
                <a:cubicBezTo>
                  <a:pt x="95182" y="47111"/>
                  <a:pt x="96939" y="52065"/>
                  <a:pt x="98651" y="56835"/>
                </a:cubicBezTo>
                <a:cubicBezTo>
                  <a:pt x="100774" y="62724"/>
                  <a:pt x="102942" y="68818"/>
                  <a:pt x="103102" y="75141"/>
                </a:cubicBezTo>
                <a:cubicBezTo>
                  <a:pt x="103467" y="89133"/>
                  <a:pt x="92785" y="102737"/>
                  <a:pt x="78793" y="106115"/>
                </a:cubicBezTo>
                <a:cubicBezTo>
                  <a:pt x="76400" y="106697"/>
                  <a:pt x="73942" y="106977"/>
                  <a:pt x="71473" y="106977"/>
                </a:cubicBezTo>
                <a:cubicBezTo>
                  <a:pt x="60000" y="106977"/>
                  <a:pt x="48288" y="100930"/>
                  <a:pt x="41770" y="91050"/>
                </a:cubicBezTo>
                <a:cubicBezTo>
                  <a:pt x="40401" y="88996"/>
                  <a:pt x="39214" y="86759"/>
                  <a:pt x="38073" y="84591"/>
                </a:cubicBezTo>
                <a:cubicBezTo>
                  <a:pt x="36018" y="80687"/>
                  <a:pt x="33896" y="76670"/>
                  <a:pt x="30677" y="73589"/>
                </a:cubicBezTo>
                <a:cubicBezTo>
                  <a:pt x="26873" y="69970"/>
                  <a:pt x="21644" y="67906"/>
                  <a:pt x="16401" y="67906"/>
                </a:cubicBezTo>
                <a:cubicBezTo>
                  <a:pt x="15856" y="67906"/>
                  <a:pt x="15311" y="67929"/>
                  <a:pt x="14768" y="67974"/>
                </a:cubicBezTo>
                <a:cubicBezTo>
                  <a:pt x="8993" y="68430"/>
                  <a:pt x="3469" y="71489"/>
                  <a:pt x="0" y="76100"/>
                </a:cubicBezTo>
                <a:lnTo>
                  <a:pt x="137" y="76214"/>
                </a:lnTo>
                <a:cubicBezTo>
                  <a:pt x="3584" y="71626"/>
                  <a:pt x="9062" y="68613"/>
                  <a:pt x="14791" y="68156"/>
                </a:cubicBezTo>
                <a:cubicBezTo>
                  <a:pt x="15328" y="68111"/>
                  <a:pt x="15867" y="68089"/>
                  <a:pt x="16406" y="68089"/>
                </a:cubicBezTo>
                <a:cubicBezTo>
                  <a:pt x="21591" y="68089"/>
                  <a:pt x="26777" y="70149"/>
                  <a:pt x="30540" y="73726"/>
                </a:cubicBezTo>
                <a:cubicBezTo>
                  <a:pt x="33759" y="76784"/>
                  <a:pt x="35859" y="80802"/>
                  <a:pt x="37913" y="84682"/>
                </a:cubicBezTo>
                <a:cubicBezTo>
                  <a:pt x="39054" y="86850"/>
                  <a:pt x="40241" y="89087"/>
                  <a:pt x="41611" y="91164"/>
                </a:cubicBezTo>
                <a:cubicBezTo>
                  <a:pt x="45445" y="96962"/>
                  <a:pt x="51266" y="101687"/>
                  <a:pt x="57976" y="104448"/>
                </a:cubicBezTo>
                <a:cubicBezTo>
                  <a:pt x="62336" y="106252"/>
                  <a:pt x="66947" y="107165"/>
                  <a:pt x="71443" y="107165"/>
                </a:cubicBezTo>
                <a:cubicBezTo>
                  <a:pt x="73977" y="107165"/>
                  <a:pt x="76442" y="106891"/>
                  <a:pt x="78839" y="106297"/>
                </a:cubicBezTo>
                <a:cubicBezTo>
                  <a:pt x="92922" y="102896"/>
                  <a:pt x="103650" y="89201"/>
                  <a:pt x="103285" y="75141"/>
                </a:cubicBezTo>
                <a:cubicBezTo>
                  <a:pt x="103125" y="68795"/>
                  <a:pt x="100934" y="62678"/>
                  <a:pt x="98834" y="56767"/>
                </a:cubicBezTo>
                <a:cubicBezTo>
                  <a:pt x="97122" y="51996"/>
                  <a:pt x="95364" y="47066"/>
                  <a:pt x="94657" y="42021"/>
                </a:cubicBezTo>
                <a:cubicBezTo>
                  <a:pt x="93333" y="32458"/>
                  <a:pt x="95866" y="22506"/>
                  <a:pt x="101618" y="14745"/>
                </a:cubicBezTo>
                <a:cubicBezTo>
                  <a:pt x="107370" y="6985"/>
                  <a:pt x="116158" y="1689"/>
                  <a:pt x="125699" y="183"/>
                </a:cubicBezTo>
                <a:lnTo>
                  <a:pt x="1256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4" name="Google Shape;604;p23"/>
          <p:cNvSpPr/>
          <p:nvPr/>
        </p:nvSpPr>
        <p:spPr>
          <a:xfrm>
            <a:off x="7982274" y="298489"/>
            <a:ext cx="1938143" cy="2873713"/>
          </a:xfrm>
          <a:custGeom>
            <a:avLst/>
            <a:gdLst/>
            <a:ahLst/>
            <a:cxnLst/>
            <a:rect l="l" t="t" r="r" b="b"/>
            <a:pathLst>
              <a:path w="56174" h="83290" extrusionOk="0">
                <a:moveTo>
                  <a:pt x="4862" y="0"/>
                </a:moveTo>
                <a:cubicBezTo>
                  <a:pt x="2397" y="3492"/>
                  <a:pt x="1187" y="7943"/>
                  <a:pt x="1438" y="12531"/>
                </a:cubicBezTo>
                <a:cubicBezTo>
                  <a:pt x="1712" y="17096"/>
                  <a:pt x="3424" y="21387"/>
                  <a:pt x="6255" y="24583"/>
                </a:cubicBezTo>
                <a:cubicBezTo>
                  <a:pt x="8902" y="27596"/>
                  <a:pt x="12417" y="29696"/>
                  <a:pt x="15796" y="31750"/>
                </a:cubicBezTo>
                <a:cubicBezTo>
                  <a:pt x="18489" y="33371"/>
                  <a:pt x="21274" y="35060"/>
                  <a:pt x="23625" y="37182"/>
                </a:cubicBezTo>
                <a:cubicBezTo>
                  <a:pt x="30244" y="43140"/>
                  <a:pt x="33234" y="52932"/>
                  <a:pt x="31111" y="61560"/>
                </a:cubicBezTo>
                <a:cubicBezTo>
                  <a:pt x="30815" y="62747"/>
                  <a:pt x="30427" y="63979"/>
                  <a:pt x="30061" y="65143"/>
                </a:cubicBezTo>
                <a:cubicBezTo>
                  <a:pt x="29034" y="68339"/>
                  <a:pt x="27961" y="71649"/>
                  <a:pt x="28692" y="74913"/>
                </a:cubicBezTo>
                <a:cubicBezTo>
                  <a:pt x="29902" y="80299"/>
                  <a:pt x="35562" y="83289"/>
                  <a:pt x="40629" y="83289"/>
                </a:cubicBezTo>
                <a:cubicBezTo>
                  <a:pt x="41040" y="83289"/>
                  <a:pt x="41451" y="83267"/>
                  <a:pt x="41839" y="83221"/>
                </a:cubicBezTo>
                <a:cubicBezTo>
                  <a:pt x="46701" y="82742"/>
                  <a:pt x="51654" y="79866"/>
                  <a:pt x="56174" y="74890"/>
                </a:cubicBezTo>
                <a:lnTo>
                  <a:pt x="56037" y="74776"/>
                </a:lnTo>
                <a:cubicBezTo>
                  <a:pt x="51540" y="79706"/>
                  <a:pt x="46633" y="82559"/>
                  <a:pt x="41839" y="83038"/>
                </a:cubicBezTo>
                <a:cubicBezTo>
                  <a:pt x="41441" y="83078"/>
                  <a:pt x="41037" y="83098"/>
                  <a:pt x="40628" y="83098"/>
                </a:cubicBezTo>
                <a:cubicBezTo>
                  <a:pt x="35644" y="83098"/>
                  <a:pt x="30056" y="80162"/>
                  <a:pt x="28874" y="74867"/>
                </a:cubicBezTo>
                <a:cubicBezTo>
                  <a:pt x="28167" y="71649"/>
                  <a:pt x="29217" y="68385"/>
                  <a:pt x="30221" y="65212"/>
                </a:cubicBezTo>
                <a:cubicBezTo>
                  <a:pt x="30609" y="64025"/>
                  <a:pt x="30997" y="62815"/>
                  <a:pt x="31294" y="61605"/>
                </a:cubicBezTo>
                <a:cubicBezTo>
                  <a:pt x="33440" y="52909"/>
                  <a:pt x="30404" y="43049"/>
                  <a:pt x="23762" y="37045"/>
                </a:cubicBezTo>
                <a:cubicBezTo>
                  <a:pt x="21388" y="34900"/>
                  <a:pt x="18603" y="33211"/>
                  <a:pt x="15887" y="31590"/>
                </a:cubicBezTo>
                <a:cubicBezTo>
                  <a:pt x="12509" y="29559"/>
                  <a:pt x="9039" y="27436"/>
                  <a:pt x="6392" y="24469"/>
                </a:cubicBezTo>
                <a:cubicBezTo>
                  <a:pt x="617" y="17941"/>
                  <a:pt x="0" y="7236"/>
                  <a:pt x="4999" y="91"/>
                </a:cubicBezTo>
                <a:lnTo>
                  <a:pt x="486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5" name="Google Shape;605;p23"/>
          <p:cNvSpPr/>
          <p:nvPr/>
        </p:nvSpPr>
        <p:spPr>
          <a:xfrm>
            <a:off x="4996799" y="4552330"/>
            <a:ext cx="4089685" cy="1076582"/>
          </a:xfrm>
          <a:custGeom>
            <a:avLst/>
            <a:gdLst/>
            <a:ahLst/>
            <a:cxnLst/>
            <a:rect l="l" t="t" r="r" b="b"/>
            <a:pathLst>
              <a:path w="118533" h="31203" extrusionOk="0">
                <a:moveTo>
                  <a:pt x="36476" y="0"/>
                </a:moveTo>
                <a:cubicBezTo>
                  <a:pt x="28829" y="92"/>
                  <a:pt x="21799" y="3173"/>
                  <a:pt x="17668" y="8240"/>
                </a:cubicBezTo>
                <a:cubicBezTo>
                  <a:pt x="15499" y="10888"/>
                  <a:pt x="14084" y="14083"/>
                  <a:pt x="12715" y="17165"/>
                </a:cubicBezTo>
                <a:cubicBezTo>
                  <a:pt x="12076" y="18580"/>
                  <a:pt x="11414" y="20064"/>
                  <a:pt x="10706" y="21456"/>
                </a:cubicBezTo>
                <a:cubicBezTo>
                  <a:pt x="8720" y="25313"/>
                  <a:pt x="5251" y="30107"/>
                  <a:pt x="1" y="31020"/>
                </a:cubicBezTo>
                <a:lnTo>
                  <a:pt x="47" y="31202"/>
                </a:lnTo>
                <a:cubicBezTo>
                  <a:pt x="5342" y="30289"/>
                  <a:pt x="8857" y="25450"/>
                  <a:pt x="10866" y="21547"/>
                </a:cubicBezTo>
                <a:cubicBezTo>
                  <a:pt x="11596" y="20132"/>
                  <a:pt x="12235" y="18671"/>
                  <a:pt x="12874" y="17233"/>
                </a:cubicBezTo>
                <a:cubicBezTo>
                  <a:pt x="14244" y="14175"/>
                  <a:pt x="15659" y="11002"/>
                  <a:pt x="17805" y="8354"/>
                </a:cubicBezTo>
                <a:cubicBezTo>
                  <a:pt x="21913" y="3333"/>
                  <a:pt x="28898" y="274"/>
                  <a:pt x="36476" y="183"/>
                </a:cubicBezTo>
                <a:cubicBezTo>
                  <a:pt x="36600" y="181"/>
                  <a:pt x="36724" y="181"/>
                  <a:pt x="36849" y="181"/>
                </a:cubicBezTo>
                <a:cubicBezTo>
                  <a:pt x="42877" y="181"/>
                  <a:pt x="49209" y="1807"/>
                  <a:pt x="56767" y="5296"/>
                </a:cubicBezTo>
                <a:cubicBezTo>
                  <a:pt x="57886" y="5821"/>
                  <a:pt x="59004" y="6368"/>
                  <a:pt x="60100" y="6893"/>
                </a:cubicBezTo>
                <a:cubicBezTo>
                  <a:pt x="65715" y="9577"/>
                  <a:pt x="71479" y="12354"/>
                  <a:pt x="77561" y="12354"/>
                </a:cubicBezTo>
                <a:cubicBezTo>
                  <a:pt x="78204" y="12354"/>
                  <a:pt x="78851" y="12323"/>
                  <a:pt x="79501" y="12257"/>
                </a:cubicBezTo>
                <a:cubicBezTo>
                  <a:pt x="83633" y="11847"/>
                  <a:pt x="87490" y="10021"/>
                  <a:pt x="91211" y="8263"/>
                </a:cubicBezTo>
                <a:cubicBezTo>
                  <a:pt x="92192" y="7806"/>
                  <a:pt x="93197" y="7327"/>
                  <a:pt x="94178" y="6893"/>
                </a:cubicBezTo>
                <a:cubicBezTo>
                  <a:pt x="98207" y="5106"/>
                  <a:pt x="101625" y="4221"/>
                  <a:pt x="104624" y="4221"/>
                </a:cubicBezTo>
                <a:cubicBezTo>
                  <a:pt x="106298" y="4221"/>
                  <a:pt x="107842" y="4497"/>
                  <a:pt x="109289" y="5045"/>
                </a:cubicBezTo>
                <a:cubicBezTo>
                  <a:pt x="115040" y="7190"/>
                  <a:pt x="118327" y="14403"/>
                  <a:pt x="116182" y="20155"/>
                </a:cubicBezTo>
                <a:lnTo>
                  <a:pt x="116364" y="20223"/>
                </a:lnTo>
                <a:cubicBezTo>
                  <a:pt x="118533" y="14380"/>
                  <a:pt x="115200" y="7053"/>
                  <a:pt x="109357" y="4862"/>
                </a:cubicBezTo>
                <a:cubicBezTo>
                  <a:pt x="107894" y="4314"/>
                  <a:pt x="106334" y="4039"/>
                  <a:pt x="104644" y="4039"/>
                </a:cubicBezTo>
                <a:cubicBezTo>
                  <a:pt x="101615" y="4039"/>
                  <a:pt x="98168" y="4923"/>
                  <a:pt x="94110" y="6711"/>
                </a:cubicBezTo>
                <a:cubicBezTo>
                  <a:pt x="93105" y="7167"/>
                  <a:pt x="92101" y="7647"/>
                  <a:pt x="91120" y="8103"/>
                </a:cubicBezTo>
                <a:cubicBezTo>
                  <a:pt x="87422" y="9861"/>
                  <a:pt x="83587" y="11664"/>
                  <a:pt x="79479" y="12075"/>
                </a:cubicBezTo>
                <a:cubicBezTo>
                  <a:pt x="78831" y="12141"/>
                  <a:pt x="78187" y="12172"/>
                  <a:pt x="77545" y="12172"/>
                </a:cubicBezTo>
                <a:cubicBezTo>
                  <a:pt x="71518" y="12172"/>
                  <a:pt x="65761" y="9413"/>
                  <a:pt x="60191" y="6711"/>
                </a:cubicBezTo>
                <a:cubicBezTo>
                  <a:pt x="59096" y="6186"/>
                  <a:pt x="57954" y="5638"/>
                  <a:pt x="56859" y="5136"/>
                </a:cubicBezTo>
                <a:cubicBezTo>
                  <a:pt x="49258" y="1644"/>
                  <a:pt x="42890" y="0"/>
                  <a:pt x="368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6" name="Google Shape;606;p23"/>
          <p:cNvSpPr/>
          <p:nvPr/>
        </p:nvSpPr>
        <p:spPr>
          <a:xfrm>
            <a:off x="-34911" y="4391311"/>
            <a:ext cx="325290" cy="326083"/>
          </a:xfrm>
          <a:custGeom>
            <a:avLst/>
            <a:gdLst/>
            <a:ahLst/>
            <a:cxnLst/>
            <a:rect l="l" t="t" r="r" b="b"/>
            <a:pathLst>
              <a:path w="9428" h="9451" extrusionOk="0">
                <a:moveTo>
                  <a:pt x="4725" y="1"/>
                </a:moveTo>
                <a:cubicBezTo>
                  <a:pt x="2123" y="1"/>
                  <a:pt x="0" y="2124"/>
                  <a:pt x="0" y="4726"/>
                </a:cubicBezTo>
                <a:cubicBezTo>
                  <a:pt x="0" y="7328"/>
                  <a:pt x="2123" y="9450"/>
                  <a:pt x="4725" y="9450"/>
                </a:cubicBezTo>
                <a:cubicBezTo>
                  <a:pt x="7327" y="9450"/>
                  <a:pt x="9427" y="7328"/>
                  <a:pt x="9427" y="4726"/>
                </a:cubicBezTo>
                <a:cubicBezTo>
                  <a:pt x="9427" y="2124"/>
                  <a:pt x="7327" y="1"/>
                  <a:pt x="4725" y="1"/>
                </a:cubicBezTo>
                <a:close/>
              </a:path>
            </a:pathLst>
          </a:custGeom>
          <a:solidFill>
            <a:srgbClr val="FF7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7" name="Google Shape;607;p23"/>
          <p:cNvSpPr/>
          <p:nvPr/>
        </p:nvSpPr>
        <p:spPr>
          <a:xfrm>
            <a:off x="62727" y="4434645"/>
            <a:ext cx="544242" cy="543414"/>
          </a:xfrm>
          <a:custGeom>
            <a:avLst/>
            <a:gdLst/>
            <a:ahLst/>
            <a:cxnLst/>
            <a:rect l="l" t="t" r="r" b="b"/>
            <a:pathLst>
              <a:path w="15774" h="15750" extrusionOk="0">
                <a:moveTo>
                  <a:pt x="7876" y="114"/>
                </a:moveTo>
                <a:cubicBezTo>
                  <a:pt x="12167" y="114"/>
                  <a:pt x="15636" y="3607"/>
                  <a:pt x="15636" y="7875"/>
                </a:cubicBezTo>
                <a:cubicBezTo>
                  <a:pt x="15636" y="12166"/>
                  <a:pt x="12167" y="15635"/>
                  <a:pt x="7876" y="15635"/>
                </a:cubicBezTo>
                <a:cubicBezTo>
                  <a:pt x="3607" y="15635"/>
                  <a:pt x="115" y="12166"/>
                  <a:pt x="115" y="7875"/>
                </a:cubicBezTo>
                <a:cubicBezTo>
                  <a:pt x="115" y="3607"/>
                  <a:pt x="3607" y="114"/>
                  <a:pt x="7876" y="114"/>
                </a:cubicBezTo>
                <a:close/>
                <a:moveTo>
                  <a:pt x="7876" y="0"/>
                </a:moveTo>
                <a:cubicBezTo>
                  <a:pt x="3539" y="0"/>
                  <a:pt x="1" y="3538"/>
                  <a:pt x="1" y="7875"/>
                </a:cubicBezTo>
                <a:cubicBezTo>
                  <a:pt x="1" y="12234"/>
                  <a:pt x="3539" y="15750"/>
                  <a:pt x="7876" y="15750"/>
                </a:cubicBezTo>
                <a:cubicBezTo>
                  <a:pt x="12235" y="15750"/>
                  <a:pt x="15773" y="12234"/>
                  <a:pt x="15773" y="7875"/>
                </a:cubicBezTo>
                <a:cubicBezTo>
                  <a:pt x="15773" y="3538"/>
                  <a:pt x="12235" y="0"/>
                  <a:pt x="78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8" name="Google Shape;608;p23"/>
          <p:cNvSpPr/>
          <p:nvPr/>
        </p:nvSpPr>
        <p:spPr>
          <a:xfrm>
            <a:off x="2678889" y="4833809"/>
            <a:ext cx="207947" cy="200839"/>
          </a:xfrm>
          <a:custGeom>
            <a:avLst/>
            <a:gdLst/>
            <a:ahLst/>
            <a:cxnLst/>
            <a:rect l="l" t="t" r="r" b="b"/>
            <a:pathLst>
              <a:path w="6027" h="5821" extrusionOk="0">
                <a:moveTo>
                  <a:pt x="5729" y="274"/>
                </a:moveTo>
                <a:lnTo>
                  <a:pt x="3972" y="5433"/>
                </a:lnTo>
                <a:lnTo>
                  <a:pt x="388" y="1324"/>
                </a:lnTo>
                <a:lnTo>
                  <a:pt x="5729" y="274"/>
                </a:lnTo>
                <a:close/>
                <a:moveTo>
                  <a:pt x="6026" y="0"/>
                </a:moveTo>
                <a:lnTo>
                  <a:pt x="0" y="1187"/>
                </a:lnTo>
                <a:lnTo>
                  <a:pt x="4040" y="5821"/>
                </a:lnTo>
                <a:lnTo>
                  <a:pt x="6026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9" name="Google Shape;609;p23"/>
          <p:cNvSpPr/>
          <p:nvPr/>
        </p:nvSpPr>
        <p:spPr>
          <a:xfrm rot="5400000">
            <a:off x="8398205" y="358278"/>
            <a:ext cx="447325" cy="1371888"/>
          </a:xfrm>
          <a:custGeom>
            <a:avLst/>
            <a:gdLst/>
            <a:ahLst/>
            <a:cxnLst/>
            <a:rect l="l" t="t" r="r" b="b"/>
            <a:pathLst>
              <a:path w="12965" h="39762" extrusionOk="0">
                <a:moveTo>
                  <a:pt x="12965" y="0"/>
                </a:moveTo>
                <a:lnTo>
                  <a:pt x="0" y="69"/>
                </a:lnTo>
                <a:lnTo>
                  <a:pt x="0" y="33279"/>
                </a:lnTo>
                <a:cubicBezTo>
                  <a:pt x="0" y="36863"/>
                  <a:pt x="2899" y="39762"/>
                  <a:pt x="6482" y="39762"/>
                </a:cubicBezTo>
                <a:cubicBezTo>
                  <a:pt x="10066" y="39762"/>
                  <a:pt x="12965" y="36863"/>
                  <a:pt x="12965" y="33279"/>
                </a:cubicBezTo>
                <a:lnTo>
                  <a:pt x="12965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0" name="Google Shape;610;p23"/>
          <p:cNvSpPr/>
          <p:nvPr/>
        </p:nvSpPr>
        <p:spPr>
          <a:xfrm rot="5400000">
            <a:off x="8691546" y="1143015"/>
            <a:ext cx="301655" cy="924598"/>
          </a:xfrm>
          <a:custGeom>
            <a:avLst/>
            <a:gdLst/>
            <a:ahLst/>
            <a:cxnLst/>
            <a:rect l="l" t="t" r="r" b="b"/>
            <a:pathLst>
              <a:path w="8743" h="26798" extrusionOk="0">
                <a:moveTo>
                  <a:pt x="8743" y="0"/>
                </a:moveTo>
                <a:lnTo>
                  <a:pt x="0" y="46"/>
                </a:lnTo>
                <a:lnTo>
                  <a:pt x="0" y="22415"/>
                </a:lnTo>
                <a:cubicBezTo>
                  <a:pt x="0" y="24834"/>
                  <a:pt x="1963" y="26797"/>
                  <a:pt x="4360" y="26797"/>
                </a:cubicBezTo>
                <a:cubicBezTo>
                  <a:pt x="6780" y="26797"/>
                  <a:pt x="8743" y="24834"/>
                  <a:pt x="8743" y="22415"/>
                </a:cubicBezTo>
                <a:lnTo>
                  <a:pt x="8743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1" name="Google Shape;611;p23"/>
          <p:cNvSpPr/>
          <p:nvPr/>
        </p:nvSpPr>
        <p:spPr>
          <a:xfrm>
            <a:off x="8527222" y="4166492"/>
            <a:ext cx="359930" cy="1101803"/>
          </a:xfrm>
          <a:custGeom>
            <a:avLst/>
            <a:gdLst/>
            <a:ahLst/>
            <a:cxnLst/>
            <a:rect l="l" t="t" r="r" b="b"/>
            <a:pathLst>
              <a:path w="10432" h="31934" extrusionOk="0">
                <a:moveTo>
                  <a:pt x="5205" y="1"/>
                </a:moveTo>
                <a:cubicBezTo>
                  <a:pt x="2329" y="1"/>
                  <a:pt x="0" y="2329"/>
                  <a:pt x="0" y="5205"/>
                </a:cubicBezTo>
                <a:lnTo>
                  <a:pt x="0" y="31933"/>
                </a:lnTo>
                <a:lnTo>
                  <a:pt x="10432" y="31888"/>
                </a:lnTo>
                <a:lnTo>
                  <a:pt x="10409" y="5205"/>
                </a:lnTo>
                <a:cubicBezTo>
                  <a:pt x="10409" y="2329"/>
                  <a:pt x="8081" y="1"/>
                  <a:pt x="5205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2" name="Google Shape;612;p23"/>
          <p:cNvSpPr/>
          <p:nvPr/>
        </p:nvSpPr>
        <p:spPr>
          <a:xfrm>
            <a:off x="7982274" y="4359423"/>
            <a:ext cx="359930" cy="1101803"/>
          </a:xfrm>
          <a:custGeom>
            <a:avLst/>
            <a:gdLst/>
            <a:ahLst/>
            <a:cxnLst/>
            <a:rect l="l" t="t" r="r" b="b"/>
            <a:pathLst>
              <a:path w="10432" h="31934" extrusionOk="0">
                <a:moveTo>
                  <a:pt x="5227" y="1"/>
                </a:moveTo>
                <a:cubicBezTo>
                  <a:pt x="2351" y="1"/>
                  <a:pt x="0" y="2329"/>
                  <a:pt x="0" y="5205"/>
                </a:cubicBezTo>
                <a:lnTo>
                  <a:pt x="0" y="31933"/>
                </a:lnTo>
                <a:lnTo>
                  <a:pt x="10431" y="31888"/>
                </a:lnTo>
                <a:lnTo>
                  <a:pt x="10431" y="5205"/>
                </a:lnTo>
                <a:cubicBezTo>
                  <a:pt x="10431" y="2329"/>
                  <a:pt x="8103" y="1"/>
                  <a:pt x="5227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3" name="Google Shape;613;p23"/>
          <p:cNvSpPr/>
          <p:nvPr/>
        </p:nvSpPr>
        <p:spPr>
          <a:xfrm>
            <a:off x="141889" y="1784184"/>
            <a:ext cx="207947" cy="200839"/>
          </a:xfrm>
          <a:custGeom>
            <a:avLst/>
            <a:gdLst/>
            <a:ahLst/>
            <a:cxnLst/>
            <a:rect l="l" t="t" r="r" b="b"/>
            <a:pathLst>
              <a:path w="6027" h="5821" extrusionOk="0">
                <a:moveTo>
                  <a:pt x="5729" y="274"/>
                </a:moveTo>
                <a:lnTo>
                  <a:pt x="3972" y="5433"/>
                </a:lnTo>
                <a:lnTo>
                  <a:pt x="388" y="1324"/>
                </a:lnTo>
                <a:lnTo>
                  <a:pt x="5729" y="274"/>
                </a:lnTo>
                <a:close/>
                <a:moveTo>
                  <a:pt x="6026" y="0"/>
                </a:moveTo>
                <a:lnTo>
                  <a:pt x="0" y="1187"/>
                </a:lnTo>
                <a:lnTo>
                  <a:pt x="4040" y="5821"/>
                </a:lnTo>
                <a:lnTo>
                  <a:pt x="6026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4" name="Google Shape;614;p23"/>
          <p:cNvSpPr/>
          <p:nvPr/>
        </p:nvSpPr>
        <p:spPr>
          <a:xfrm>
            <a:off x="289938" y="298488"/>
            <a:ext cx="89825" cy="335300"/>
          </a:xfrm>
          <a:custGeom>
            <a:avLst/>
            <a:gdLst/>
            <a:ahLst/>
            <a:cxnLst/>
            <a:rect l="l" t="t" r="r" b="b"/>
            <a:pathLst>
              <a:path w="3593" h="13412" extrusionOk="0">
                <a:moveTo>
                  <a:pt x="3114" y="0"/>
                </a:moveTo>
                <a:lnTo>
                  <a:pt x="0" y="7904"/>
                </a:lnTo>
                <a:lnTo>
                  <a:pt x="3593" y="5988"/>
                </a:lnTo>
                <a:lnTo>
                  <a:pt x="1916" y="13412"/>
                </a:lnTo>
              </a:path>
            </a:pathLst>
          </a:cu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15" name="Google Shape;615;p23"/>
          <p:cNvSpPr txBox="1">
            <a:spLocks noGrp="1"/>
          </p:cNvSpPr>
          <p:nvPr>
            <p:ph type="title"/>
          </p:nvPr>
        </p:nvSpPr>
        <p:spPr>
          <a:xfrm>
            <a:off x="720000" y="539403"/>
            <a:ext cx="4294800" cy="6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16" name="Google Shape;616;p23"/>
          <p:cNvSpPr txBox="1">
            <a:spLocks noGrp="1"/>
          </p:cNvSpPr>
          <p:nvPr>
            <p:ph type="subTitle" idx="1"/>
          </p:nvPr>
        </p:nvSpPr>
        <p:spPr>
          <a:xfrm>
            <a:off x="720000" y="2439179"/>
            <a:ext cx="3434700" cy="88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7" name="Google Shape;617;p23"/>
          <p:cNvSpPr txBox="1">
            <a:spLocks noGrp="1"/>
          </p:cNvSpPr>
          <p:nvPr>
            <p:ph type="subTitle" idx="2"/>
          </p:nvPr>
        </p:nvSpPr>
        <p:spPr>
          <a:xfrm>
            <a:off x="720000" y="2030238"/>
            <a:ext cx="3434700" cy="40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bg>
      <p:bgPr>
        <a:solidFill>
          <a:schemeClr val="lt1">
            <a:alpha val="60000"/>
          </a:schemeClr>
        </a:solidFill>
        <a:effectLst/>
      </p:bgPr>
    </p:bg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24"/>
          <p:cNvSpPr/>
          <p:nvPr/>
        </p:nvSpPr>
        <p:spPr>
          <a:xfrm>
            <a:off x="-1986925" y="-1809250"/>
            <a:ext cx="4336930" cy="3697460"/>
          </a:xfrm>
          <a:custGeom>
            <a:avLst/>
            <a:gdLst/>
            <a:ahLst/>
            <a:cxnLst/>
            <a:rect l="l" t="t" r="r" b="b"/>
            <a:pathLst>
              <a:path w="125699" h="107165" extrusionOk="0">
                <a:moveTo>
                  <a:pt x="125676" y="0"/>
                </a:moveTo>
                <a:cubicBezTo>
                  <a:pt x="116067" y="1507"/>
                  <a:pt x="107256" y="6848"/>
                  <a:pt x="101459" y="14631"/>
                </a:cubicBezTo>
                <a:cubicBezTo>
                  <a:pt x="95684" y="22437"/>
                  <a:pt x="93127" y="32435"/>
                  <a:pt x="94474" y="42044"/>
                </a:cubicBezTo>
                <a:cubicBezTo>
                  <a:pt x="95182" y="47111"/>
                  <a:pt x="96939" y="52065"/>
                  <a:pt x="98651" y="56835"/>
                </a:cubicBezTo>
                <a:cubicBezTo>
                  <a:pt x="100774" y="62724"/>
                  <a:pt x="102942" y="68818"/>
                  <a:pt x="103102" y="75141"/>
                </a:cubicBezTo>
                <a:cubicBezTo>
                  <a:pt x="103467" y="89133"/>
                  <a:pt x="92785" y="102737"/>
                  <a:pt x="78793" y="106115"/>
                </a:cubicBezTo>
                <a:cubicBezTo>
                  <a:pt x="76400" y="106697"/>
                  <a:pt x="73942" y="106977"/>
                  <a:pt x="71473" y="106977"/>
                </a:cubicBezTo>
                <a:cubicBezTo>
                  <a:pt x="60000" y="106977"/>
                  <a:pt x="48288" y="100930"/>
                  <a:pt x="41770" y="91050"/>
                </a:cubicBezTo>
                <a:cubicBezTo>
                  <a:pt x="40401" y="88996"/>
                  <a:pt x="39214" y="86759"/>
                  <a:pt x="38073" y="84591"/>
                </a:cubicBezTo>
                <a:cubicBezTo>
                  <a:pt x="36018" y="80687"/>
                  <a:pt x="33896" y="76670"/>
                  <a:pt x="30677" y="73589"/>
                </a:cubicBezTo>
                <a:cubicBezTo>
                  <a:pt x="26873" y="69970"/>
                  <a:pt x="21644" y="67906"/>
                  <a:pt x="16401" y="67906"/>
                </a:cubicBezTo>
                <a:cubicBezTo>
                  <a:pt x="15856" y="67906"/>
                  <a:pt x="15311" y="67929"/>
                  <a:pt x="14768" y="67974"/>
                </a:cubicBezTo>
                <a:cubicBezTo>
                  <a:pt x="8993" y="68430"/>
                  <a:pt x="3469" y="71489"/>
                  <a:pt x="0" y="76100"/>
                </a:cubicBezTo>
                <a:lnTo>
                  <a:pt x="137" y="76214"/>
                </a:lnTo>
                <a:cubicBezTo>
                  <a:pt x="3584" y="71626"/>
                  <a:pt x="9062" y="68613"/>
                  <a:pt x="14791" y="68156"/>
                </a:cubicBezTo>
                <a:cubicBezTo>
                  <a:pt x="15328" y="68111"/>
                  <a:pt x="15867" y="68089"/>
                  <a:pt x="16406" y="68089"/>
                </a:cubicBezTo>
                <a:cubicBezTo>
                  <a:pt x="21591" y="68089"/>
                  <a:pt x="26777" y="70149"/>
                  <a:pt x="30540" y="73726"/>
                </a:cubicBezTo>
                <a:cubicBezTo>
                  <a:pt x="33759" y="76784"/>
                  <a:pt x="35859" y="80802"/>
                  <a:pt x="37913" y="84682"/>
                </a:cubicBezTo>
                <a:cubicBezTo>
                  <a:pt x="39054" y="86850"/>
                  <a:pt x="40241" y="89087"/>
                  <a:pt x="41611" y="91164"/>
                </a:cubicBezTo>
                <a:cubicBezTo>
                  <a:pt x="45445" y="96962"/>
                  <a:pt x="51266" y="101687"/>
                  <a:pt x="57976" y="104448"/>
                </a:cubicBezTo>
                <a:cubicBezTo>
                  <a:pt x="62336" y="106252"/>
                  <a:pt x="66947" y="107165"/>
                  <a:pt x="71443" y="107165"/>
                </a:cubicBezTo>
                <a:cubicBezTo>
                  <a:pt x="73977" y="107165"/>
                  <a:pt x="76442" y="106891"/>
                  <a:pt x="78839" y="106297"/>
                </a:cubicBezTo>
                <a:cubicBezTo>
                  <a:pt x="92922" y="102896"/>
                  <a:pt x="103650" y="89201"/>
                  <a:pt x="103285" y="75141"/>
                </a:cubicBezTo>
                <a:cubicBezTo>
                  <a:pt x="103125" y="68795"/>
                  <a:pt x="100934" y="62678"/>
                  <a:pt x="98834" y="56767"/>
                </a:cubicBezTo>
                <a:cubicBezTo>
                  <a:pt x="97122" y="51996"/>
                  <a:pt x="95364" y="47066"/>
                  <a:pt x="94657" y="42021"/>
                </a:cubicBezTo>
                <a:cubicBezTo>
                  <a:pt x="93333" y="32458"/>
                  <a:pt x="95866" y="22506"/>
                  <a:pt x="101618" y="14745"/>
                </a:cubicBezTo>
                <a:cubicBezTo>
                  <a:pt x="107370" y="6985"/>
                  <a:pt x="116158" y="1689"/>
                  <a:pt x="125699" y="183"/>
                </a:cubicBezTo>
                <a:lnTo>
                  <a:pt x="1256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1" name="Google Shape;621;p24"/>
          <p:cNvSpPr/>
          <p:nvPr/>
        </p:nvSpPr>
        <p:spPr>
          <a:xfrm rot="1351750">
            <a:off x="8375800" y="565636"/>
            <a:ext cx="1938178" cy="2873765"/>
          </a:xfrm>
          <a:custGeom>
            <a:avLst/>
            <a:gdLst/>
            <a:ahLst/>
            <a:cxnLst/>
            <a:rect l="l" t="t" r="r" b="b"/>
            <a:pathLst>
              <a:path w="56174" h="83290" extrusionOk="0">
                <a:moveTo>
                  <a:pt x="4862" y="0"/>
                </a:moveTo>
                <a:cubicBezTo>
                  <a:pt x="2397" y="3492"/>
                  <a:pt x="1187" y="7943"/>
                  <a:pt x="1438" y="12531"/>
                </a:cubicBezTo>
                <a:cubicBezTo>
                  <a:pt x="1712" y="17096"/>
                  <a:pt x="3424" y="21387"/>
                  <a:pt x="6255" y="24583"/>
                </a:cubicBezTo>
                <a:cubicBezTo>
                  <a:pt x="8902" y="27596"/>
                  <a:pt x="12417" y="29696"/>
                  <a:pt x="15796" y="31750"/>
                </a:cubicBezTo>
                <a:cubicBezTo>
                  <a:pt x="18489" y="33371"/>
                  <a:pt x="21274" y="35060"/>
                  <a:pt x="23625" y="37182"/>
                </a:cubicBezTo>
                <a:cubicBezTo>
                  <a:pt x="30244" y="43140"/>
                  <a:pt x="33234" y="52932"/>
                  <a:pt x="31111" y="61560"/>
                </a:cubicBezTo>
                <a:cubicBezTo>
                  <a:pt x="30815" y="62747"/>
                  <a:pt x="30427" y="63979"/>
                  <a:pt x="30061" y="65143"/>
                </a:cubicBezTo>
                <a:cubicBezTo>
                  <a:pt x="29034" y="68339"/>
                  <a:pt x="27961" y="71649"/>
                  <a:pt x="28692" y="74913"/>
                </a:cubicBezTo>
                <a:cubicBezTo>
                  <a:pt x="29902" y="80299"/>
                  <a:pt x="35562" y="83289"/>
                  <a:pt x="40629" y="83289"/>
                </a:cubicBezTo>
                <a:cubicBezTo>
                  <a:pt x="41040" y="83289"/>
                  <a:pt x="41451" y="83267"/>
                  <a:pt x="41839" y="83221"/>
                </a:cubicBezTo>
                <a:cubicBezTo>
                  <a:pt x="46701" y="82742"/>
                  <a:pt x="51654" y="79866"/>
                  <a:pt x="56174" y="74890"/>
                </a:cubicBezTo>
                <a:lnTo>
                  <a:pt x="56037" y="74776"/>
                </a:lnTo>
                <a:cubicBezTo>
                  <a:pt x="51540" y="79706"/>
                  <a:pt x="46633" y="82559"/>
                  <a:pt x="41839" y="83038"/>
                </a:cubicBezTo>
                <a:cubicBezTo>
                  <a:pt x="41441" y="83078"/>
                  <a:pt x="41037" y="83098"/>
                  <a:pt x="40628" y="83098"/>
                </a:cubicBezTo>
                <a:cubicBezTo>
                  <a:pt x="35644" y="83098"/>
                  <a:pt x="30056" y="80162"/>
                  <a:pt x="28874" y="74867"/>
                </a:cubicBezTo>
                <a:cubicBezTo>
                  <a:pt x="28167" y="71649"/>
                  <a:pt x="29217" y="68385"/>
                  <a:pt x="30221" y="65212"/>
                </a:cubicBezTo>
                <a:cubicBezTo>
                  <a:pt x="30609" y="64025"/>
                  <a:pt x="30997" y="62815"/>
                  <a:pt x="31294" y="61605"/>
                </a:cubicBezTo>
                <a:cubicBezTo>
                  <a:pt x="33440" y="52909"/>
                  <a:pt x="30404" y="43049"/>
                  <a:pt x="23762" y="37045"/>
                </a:cubicBezTo>
                <a:cubicBezTo>
                  <a:pt x="21388" y="34900"/>
                  <a:pt x="18603" y="33211"/>
                  <a:pt x="15887" y="31590"/>
                </a:cubicBezTo>
                <a:cubicBezTo>
                  <a:pt x="12509" y="29559"/>
                  <a:pt x="9039" y="27436"/>
                  <a:pt x="6392" y="24469"/>
                </a:cubicBezTo>
                <a:cubicBezTo>
                  <a:pt x="617" y="17941"/>
                  <a:pt x="0" y="7236"/>
                  <a:pt x="4999" y="91"/>
                </a:cubicBezTo>
                <a:lnTo>
                  <a:pt x="486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2" name="Google Shape;622;p24"/>
          <p:cNvSpPr/>
          <p:nvPr/>
        </p:nvSpPr>
        <p:spPr>
          <a:xfrm>
            <a:off x="5361699" y="4552330"/>
            <a:ext cx="4089685" cy="1076582"/>
          </a:xfrm>
          <a:custGeom>
            <a:avLst/>
            <a:gdLst/>
            <a:ahLst/>
            <a:cxnLst/>
            <a:rect l="l" t="t" r="r" b="b"/>
            <a:pathLst>
              <a:path w="118533" h="31203" extrusionOk="0">
                <a:moveTo>
                  <a:pt x="36476" y="0"/>
                </a:moveTo>
                <a:cubicBezTo>
                  <a:pt x="28829" y="92"/>
                  <a:pt x="21799" y="3173"/>
                  <a:pt x="17668" y="8240"/>
                </a:cubicBezTo>
                <a:cubicBezTo>
                  <a:pt x="15499" y="10888"/>
                  <a:pt x="14084" y="14083"/>
                  <a:pt x="12715" y="17165"/>
                </a:cubicBezTo>
                <a:cubicBezTo>
                  <a:pt x="12076" y="18580"/>
                  <a:pt x="11414" y="20064"/>
                  <a:pt x="10706" y="21456"/>
                </a:cubicBezTo>
                <a:cubicBezTo>
                  <a:pt x="8720" y="25313"/>
                  <a:pt x="5251" y="30107"/>
                  <a:pt x="1" y="31020"/>
                </a:cubicBezTo>
                <a:lnTo>
                  <a:pt x="47" y="31202"/>
                </a:lnTo>
                <a:cubicBezTo>
                  <a:pt x="5342" y="30289"/>
                  <a:pt x="8857" y="25450"/>
                  <a:pt x="10866" y="21547"/>
                </a:cubicBezTo>
                <a:cubicBezTo>
                  <a:pt x="11596" y="20132"/>
                  <a:pt x="12235" y="18671"/>
                  <a:pt x="12874" y="17233"/>
                </a:cubicBezTo>
                <a:cubicBezTo>
                  <a:pt x="14244" y="14175"/>
                  <a:pt x="15659" y="11002"/>
                  <a:pt x="17805" y="8354"/>
                </a:cubicBezTo>
                <a:cubicBezTo>
                  <a:pt x="21913" y="3333"/>
                  <a:pt x="28898" y="274"/>
                  <a:pt x="36476" y="183"/>
                </a:cubicBezTo>
                <a:cubicBezTo>
                  <a:pt x="36600" y="181"/>
                  <a:pt x="36724" y="181"/>
                  <a:pt x="36849" y="181"/>
                </a:cubicBezTo>
                <a:cubicBezTo>
                  <a:pt x="42877" y="181"/>
                  <a:pt x="49209" y="1807"/>
                  <a:pt x="56767" y="5296"/>
                </a:cubicBezTo>
                <a:cubicBezTo>
                  <a:pt x="57886" y="5821"/>
                  <a:pt x="59004" y="6368"/>
                  <a:pt x="60100" y="6893"/>
                </a:cubicBezTo>
                <a:cubicBezTo>
                  <a:pt x="65715" y="9577"/>
                  <a:pt x="71479" y="12354"/>
                  <a:pt x="77561" y="12354"/>
                </a:cubicBezTo>
                <a:cubicBezTo>
                  <a:pt x="78204" y="12354"/>
                  <a:pt x="78851" y="12323"/>
                  <a:pt x="79501" y="12257"/>
                </a:cubicBezTo>
                <a:cubicBezTo>
                  <a:pt x="83633" y="11847"/>
                  <a:pt x="87490" y="10021"/>
                  <a:pt x="91211" y="8263"/>
                </a:cubicBezTo>
                <a:cubicBezTo>
                  <a:pt x="92192" y="7806"/>
                  <a:pt x="93197" y="7327"/>
                  <a:pt x="94178" y="6893"/>
                </a:cubicBezTo>
                <a:cubicBezTo>
                  <a:pt x="98207" y="5106"/>
                  <a:pt x="101625" y="4221"/>
                  <a:pt x="104624" y="4221"/>
                </a:cubicBezTo>
                <a:cubicBezTo>
                  <a:pt x="106298" y="4221"/>
                  <a:pt x="107842" y="4497"/>
                  <a:pt x="109289" y="5045"/>
                </a:cubicBezTo>
                <a:cubicBezTo>
                  <a:pt x="115040" y="7190"/>
                  <a:pt x="118327" y="14403"/>
                  <a:pt x="116182" y="20155"/>
                </a:cubicBezTo>
                <a:lnTo>
                  <a:pt x="116364" y="20223"/>
                </a:lnTo>
                <a:cubicBezTo>
                  <a:pt x="118533" y="14380"/>
                  <a:pt x="115200" y="7053"/>
                  <a:pt x="109357" y="4862"/>
                </a:cubicBezTo>
                <a:cubicBezTo>
                  <a:pt x="107894" y="4314"/>
                  <a:pt x="106334" y="4039"/>
                  <a:pt x="104644" y="4039"/>
                </a:cubicBezTo>
                <a:cubicBezTo>
                  <a:pt x="101615" y="4039"/>
                  <a:pt x="98168" y="4923"/>
                  <a:pt x="94110" y="6711"/>
                </a:cubicBezTo>
                <a:cubicBezTo>
                  <a:pt x="93105" y="7167"/>
                  <a:pt x="92101" y="7647"/>
                  <a:pt x="91120" y="8103"/>
                </a:cubicBezTo>
                <a:cubicBezTo>
                  <a:pt x="87422" y="9861"/>
                  <a:pt x="83587" y="11664"/>
                  <a:pt x="79479" y="12075"/>
                </a:cubicBezTo>
                <a:cubicBezTo>
                  <a:pt x="78831" y="12141"/>
                  <a:pt x="78187" y="12172"/>
                  <a:pt x="77545" y="12172"/>
                </a:cubicBezTo>
                <a:cubicBezTo>
                  <a:pt x="71518" y="12172"/>
                  <a:pt x="65761" y="9413"/>
                  <a:pt x="60191" y="6711"/>
                </a:cubicBezTo>
                <a:cubicBezTo>
                  <a:pt x="59096" y="6186"/>
                  <a:pt x="57954" y="5638"/>
                  <a:pt x="56859" y="5136"/>
                </a:cubicBezTo>
                <a:cubicBezTo>
                  <a:pt x="49258" y="1644"/>
                  <a:pt x="42890" y="0"/>
                  <a:pt x="368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3" name="Google Shape;623;p24"/>
          <p:cNvSpPr/>
          <p:nvPr/>
        </p:nvSpPr>
        <p:spPr>
          <a:xfrm>
            <a:off x="412980" y="430718"/>
            <a:ext cx="218159" cy="217366"/>
          </a:xfrm>
          <a:custGeom>
            <a:avLst/>
            <a:gdLst/>
            <a:ahLst/>
            <a:cxnLst/>
            <a:rect l="l" t="t" r="r" b="b"/>
            <a:pathLst>
              <a:path w="6323" h="6300" extrusionOk="0">
                <a:moveTo>
                  <a:pt x="3173" y="0"/>
                </a:moveTo>
                <a:cubicBezTo>
                  <a:pt x="1415" y="0"/>
                  <a:pt x="0" y="1415"/>
                  <a:pt x="0" y="3150"/>
                </a:cubicBezTo>
                <a:cubicBezTo>
                  <a:pt x="0" y="4885"/>
                  <a:pt x="1415" y="6300"/>
                  <a:pt x="3173" y="6300"/>
                </a:cubicBezTo>
                <a:cubicBezTo>
                  <a:pt x="4907" y="6300"/>
                  <a:pt x="6323" y="4885"/>
                  <a:pt x="6323" y="3150"/>
                </a:cubicBezTo>
                <a:cubicBezTo>
                  <a:pt x="6323" y="1415"/>
                  <a:pt x="4907" y="0"/>
                  <a:pt x="3173" y="0"/>
                </a:cubicBezTo>
                <a:close/>
              </a:path>
            </a:pathLst>
          </a:custGeom>
          <a:solidFill>
            <a:srgbClr val="FF7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4" name="Google Shape;624;p24"/>
          <p:cNvSpPr/>
          <p:nvPr/>
        </p:nvSpPr>
        <p:spPr>
          <a:xfrm>
            <a:off x="7963114" y="-182963"/>
            <a:ext cx="447325" cy="1371888"/>
          </a:xfrm>
          <a:custGeom>
            <a:avLst/>
            <a:gdLst/>
            <a:ahLst/>
            <a:cxnLst/>
            <a:rect l="l" t="t" r="r" b="b"/>
            <a:pathLst>
              <a:path w="12965" h="39762" extrusionOk="0">
                <a:moveTo>
                  <a:pt x="12965" y="0"/>
                </a:moveTo>
                <a:lnTo>
                  <a:pt x="0" y="69"/>
                </a:lnTo>
                <a:lnTo>
                  <a:pt x="0" y="33279"/>
                </a:lnTo>
                <a:cubicBezTo>
                  <a:pt x="0" y="36863"/>
                  <a:pt x="2899" y="39762"/>
                  <a:pt x="6482" y="39762"/>
                </a:cubicBezTo>
                <a:cubicBezTo>
                  <a:pt x="10066" y="39762"/>
                  <a:pt x="12965" y="36863"/>
                  <a:pt x="12965" y="33279"/>
                </a:cubicBezTo>
                <a:lnTo>
                  <a:pt x="12965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5" name="Google Shape;625;p24"/>
          <p:cNvSpPr/>
          <p:nvPr/>
        </p:nvSpPr>
        <p:spPr>
          <a:xfrm>
            <a:off x="8597041" y="-179824"/>
            <a:ext cx="301655" cy="924598"/>
          </a:xfrm>
          <a:custGeom>
            <a:avLst/>
            <a:gdLst/>
            <a:ahLst/>
            <a:cxnLst/>
            <a:rect l="l" t="t" r="r" b="b"/>
            <a:pathLst>
              <a:path w="8743" h="26798" extrusionOk="0">
                <a:moveTo>
                  <a:pt x="8743" y="0"/>
                </a:moveTo>
                <a:lnTo>
                  <a:pt x="0" y="46"/>
                </a:lnTo>
                <a:lnTo>
                  <a:pt x="0" y="22415"/>
                </a:lnTo>
                <a:cubicBezTo>
                  <a:pt x="0" y="24834"/>
                  <a:pt x="1963" y="26797"/>
                  <a:pt x="4360" y="26797"/>
                </a:cubicBezTo>
                <a:cubicBezTo>
                  <a:pt x="6780" y="26797"/>
                  <a:pt x="8743" y="24834"/>
                  <a:pt x="8743" y="22415"/>
                </a:cubicBezTo>
                <a:lnTo>
                  <a:pt x="8743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24"/>
          <p:cNvSpPr/>
          <p:nvPr/>
        </p:nvSpPr>
        <p:spPr>
          <a:xfrm>
            <a:off x="805616" y="4060078"/>
            <a:ext cx="359930" cy="1101803"/>
          </a:xfrm>
          <a:custGeom>
            <a:avLst/>
            <a:gdLst/>
            <a:ahLst/>
            <a:cxnLst/>
            <a:rect l="l" t="t" r="r" b="b"/>
            <a:pathLst>
              <a:path w="10432" h="31934" extrusionOk="0">
                <a:moveTo>
                  <a:pt x="5205" y="1"/>
                </a:moveTo>
                <a:cubicBezTo>
                  <a:pt x="2329" y="1"/>
                  <a:pt x="0" y="2329"/>
                  <a:pt x="0" y="5205"/>
                </a:cubicBezTo>
                <a:lnTo>
                  <a:pt x="0" y="31933"/>
                </a:lnTo>
                <a:lnTo>
                  <a:pt x="10432" y="31888"/>
                </a:lnTo>
                <a:lnTo>
                  <a:pt x="10409" y="5205"/>
                </a:lnTo>
                <a:cubicBezTo>
                  <a:pt x="10409" y="2329"/>
                  <a:pt x="8081" y="1"/>
                  <a:pt x="5205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" name="Google Shape;627;p24"/>
          <p:cNvSpPr/>
          <p:nvPr/>
        </p:nvSpPr>
        <p:spPr>
          <a:xfrm>
            <a:off x="260668" y="4253009"/>
            <a:ext cx="359930" cy="1101803"/>
          </a:xfrm>
          <a:custGeom>
            <a:avLst/>
            <a:gdLst/>
            <a:ahLst/>
            <a:cxnLst/>
            <a:rect l="l" t="t" r="r" b="b"/>
            <a:pathLst>
              <a:path w="10432" h="31934" extrusionOk="0">
                <a:moveTo>
                  <a:pt x="5227" y="1"/>
                </a:moveTo>
                <a:cubicBezTo>
                  <a:pt x="2351" y="1"/>
                  <a:pt x="0" y="2329"/>
                  <a:pt x="0" y="5205"/>
                </a:cubicBezTo>
                <a:lnTo>
                  <a:pt x="0" y="31933"/>
                </a:lnTo>
                <a:lnTo>
                  <a:pt x="10431" y="31888"/>
                </a:lnTo>
                <a:lnTo>
                  <a:pt x="10431" y="5205"/>
                </a:lnTo>
                <a:cubicBezTo>
                  <a:pt x="10431" y="2329"/>
                  <a:pt x="8103" y="1"/>
                  <a:pt x="5227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8" name="Google Shape;628;p24"/>
          <p:cNvSpPr/>
          <p:nvPr/>
        </p:nvSpPr>
        <p:spPr>
          <a:xfrm rot="4518218">
            <a:off x="562266" y="2666877"/>
            <a:ext cx="301651" cy="291387"/>
          </a:xfrm>
          <a:custGeom>
            <a:avLst/>
            <a:gdLst/>
            <a:ahLst/>
            <a:cxnLst/>
            <a:rect l="l" t="t" r="r" b="b"/>
            <a:pathLst>
              <a:path w="6027" h="5821" extrusionOk="0">
                <a:moveTo>
                  <a:pt x="5729" y="274"/>
                </a:moveTo>
                <a:lnTo>
                  <a:pt x="3972" y="5433"/>
                </a:lnTo>
                <a:lnTo>
                  <a:pt x="388" y="1324"/>
                </a:lnTo>
                <a:lnTo>
                  <a:pt x="5729" y="274"/>
                </a:lnTo>
                <a:close/>
                <a:moveTo>
                  <a:pt x="6026" y="0"/>
                </a:moveTo>
                <a:lnTo>
                  <a:pt x="0" y="1187"/>
                </a:lnTo>
                <a:lnTo>
                  <a:pt x="4040" y="5821"/>
                </a:lnTo>
                <a:lnTo>
                  <a:pt x="6026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9" name="Google Shape;629;p24"/>
          <p:cNvSpPr/>
          <p:nvPr/>
        </p:nvSpPr>
        <p:spPr>
          <a:xfrm rot="-10142082">
            <a:off x="3500049" y="4944910"/>
            <a:ext cx="301644" cy="291394"/>
          </a:xfrm>
          <a:custGeom>
            <a:avLst/>
            <a:gdLst/>
            <a:ahLst/>
            <a:cxnLst/>
            <a:rect l="l" t="t" r="r" b="b"/>
            <a:pathLst>
              <a:path w="6027" h="5821" extrusionOk="0">
                <a:moveTo>
                  <a:pt x="5729" y="274"/>
                </a:moveTo>
                <a:lnTo>
                  <a:pt x="3972" y="5433"/>
                </a:lnTo>
                <a:lnTo>
                  <a:pt x="388" y="1324"/>
                </a:lnTo>
                <a:lnTo>
                  <a:pt x="5729" y="274"/>
                </a:lnTo>
                <a:close/>
                <a:moveTo>
                  <a:pt x="6026" y="0"/>
                </a:moveTo>
                <a:lnTo>
                  <a:pt x="0" y="1187"/>
                </a:lnTo>
                <a:lnTo>
                  <a:pt x="4040" y="5821"/>
                </a:lnTo>
                <a:lnTo>
                  <a:pt x="6026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" name="Grupo 11"/>
          <p:cNvGrpSpPr/>
          <p:nvPr userDrawn="1"/>
        </p:nvGrpSpPr>
        <p:grpSpPr>
          <a:xfrm>
            <a:off x="7375099" y="4716364"/>
            <a:ext cx="1606469" cy="396459"/>
            <a:chOff x="7375099" y="4716364"/>
            <a:chExt cx="1606469" cy="396459"/>
          </a:xfrm>
        </p:grpSpPr>
        <p:pic>
          <p:nvPicPr>
            <p:cNvPr id="13" name="Imagen 2"/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34514" y="4738725"/>
              <a:ext cx="1347054" cy="3740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4" name="Google Shape;683;p28"/>
            <p:cNvGrpSpPr/>
            <p:nvPr userDrawn="1"/>
          </p:nvGrpSpPr>
          <p:grpSpPr>
            <a:xfrm>
              <a:off x="7375099" y="4716364"/>
              <a:ext cx="259415" cy="359984"/>
              <a:chOff x="5907238" y="532836"/>
              <a:chExt cx="118965" cy="244207"/>
            </a:xfrm>
            <a:solidFill>
              <a:srgbClr val="002F66"/>
            </a:solidFill>
          </p:grpSpPr>
          <p:sp>
            <p:nvSpPr>
              <p:cNvPr id="15" name="Google Shape;684;p28"/>
              <p:cNvSpPr/>
              <p:nvPr/>
            </p:nvSpPr>
            <p:spPr>
              <a:xfrm>
                <a:off x="5907238" y="590349"/>
                <a:ext cx="118965" cy="186693"/>
              </a:xfrm>
              <a:custGeom>
                <a:avLst/>
                <a:gdLst/>
                <a:ahLst/>
                <a:cxnLst/>
                <a:rect l="l" t="t" r="r" b="b"/>
                <a:pathLst>
                  <a:path w="3448" h="5411" extrusionOk="0">
                    <a:moveTo>
                      <a:pt x="1416" y="594"/>
                    </a:moveTo>
                    <a:cubicBezTo>
                      <a:pt x="1690" y="914"/>
                      <a:pt x="1964" y="1233"/>
                      <a:pt x="2238" y="1530"/>
                    </a:cubicBezTo>
                    <a:cubicBezTo>
                      <a:pt x="2238" y="1553"/>
                      <a:pt x="2238" y="1553"/>
                      <a:pt x="2215" y="1553"/>
                    </a:cubicBezTo>
                    <a:lnTo>
                      <a:pt x="1781" y="1553"/>
                    </a:lnTo>
                    <a:cubicBezTo>
                      <a:pt x="1872" y="1804"/>
                      <a:pt x="1964" y="2032"/>
                      <a:pt x="2055" y="2260"/>
                    </a:cubicBezTo>
                    <a:cubicBezTo>
                      <a:pt x="2055" y="2260"/>
                      <a:pt x="2032" y="2260"/>
                      <a:pt x="2032" y="2283"/>
                    </a:cubicBezTo>
                    <a:cubicBezTo>
                      <a:pt x="1758" y="1964"/>
                      <a:pt x="1484" y="1644"/>
                      <a:pt x="1210" y="1302"/>
                    </a:cubicBezTo>
                    <a:lnTo>
                      <a:pt x="1667" y="1302"/>
                    </a:lnTo>
                    <a:cubicBezTo>
                      <a:pt x="1576" y="1073"/>
                      <a:pt x="1484" y="822"/>
                      <a:pt x="1393" y="594"/>
                    </a:cubicBezTo>
                    <a:close/>
                    <a:moveTo>
                      <a:pt x="138" y="1"/>
                    </a:moveTo>
                    <a:cubicBezTo>
                      <a:pt x="1" y="1"/>
                      <a:pt x="1" y="23"/>
                      <a:pt x="1" y="137"/>
                    </a:cubicBezTo>
                    <a:cubicBezTo>
                      <a:pt x="1" y="274"/>
                      <a:pt x="1" y="411"/>
                      <a:pt x="1" y="548"/>
                    </a:cubicBezTo>
                    <a:cubicBezTo>
                      <a:pt x="1" y="754"/>
                      <a:pt x="69" y="845"/>
                      <a:pt x="252" y="891"/>
                    </a:cubicBezTo>
                    <a:cubicBezTo>
                      <a:pt x="275" y="891"/>
                      <a:pt x="275" y="891"/>
                      <a:pt x="297" y="914"/>
                    </a:cubicBezTo>
                    <a:cubicBezTo>
                      <a:pt x="297" y="1096"/>
                      <a:pt x="297" y="1279"/>
                      <a:pt x="297" y="1461"/>
                    </a:cubicBezTo>
                    <a:cubicBezTo>
                      <a:pt x="275" y="2169"/>
                      <a:pt x="731" y="2717"/>
                      <a:pt x="1302" y="2899"/>
                    </a:cubicBezTo>
                    <a:cubicBezTo>
                      <a:pt x="1347" y="2899"/>
                      <a:pt x="1347" y="2922"/>
                      <a:pt x="1347" y="2968"/>
                    </a:cubicBezTo>
                    <a:cubicBezTo>
                      <a:pt x="1347" y="3059"/>
                      <a:pt x="1347" y="3150"/>
                      <a:pt x="1347" y="3242"/>
                    </a:cubicBezTo>
                    <a:cubicBezTo>
                      <a:pt x="1347" y="3310"/>
                      <a:pt x="1393" y="3379"/>
                      <a:pt x="1439" y="3379"/>
                    </a:cubicBezTo>
                    <a:cubicBezTo>
                      <a:pt x="1507" y="3401"/>
                      <a:pt x="1507" y="3447"/>
                      <a:pt x="1507" y="3470"/>
                    </a:cubicBezTo>
                    <a:cubicBezTo>
                      <a:pt x="1507" y="3721"/>
                      <a:pt x="1484" y="3949"/>
                      <a:pt x="1553" y="4178"/>
                    </a:cubicBezTo>
                    <a:cubicBezTo>
                      <a:pt x="1713" y="4794"/>
                      <a:pt x="2306" y="5319"/>
                      <a:pt x="2945" y="5387"/>
                    </a:cubicBezTo>
                    <a:cubicBezTo>
                      <a:pt x="3105" y="5387"/>
                      <a:pt x="3265" y="5387"/>
                      <a:pt x="3447" y="5410"/>
                    </a:cubicBezTo>
                    <a:lnTo>
                      <a:pt x="3447" y="4954"/>
                    </a:lnTo>
                    <a:lnTo>
                      <a:pt x="3196" y="4954"/>
                    </a:lnTo>
                    <a:cubicBezTo>
                      <a:pt x="2671" y="4954"/>
                      <a:pt x="2238" y="4680"/>
                      <a:pt x="2032" y="4200"/>
                    </a:cubicBezTo>
                    <a:cubicBezTo>
                      <a:pt x="1941" y="3949"/>
                      <a:pt x="1941" y="3698"/>
                      <a:pt x="1941" y="3447"/>
                    </a:cubicBezTo>
                    <a:cubicBezTo>
                      <a:pt x="1941" y="3424"/>
                      <a:pt x="1986" y="3401"/>
                      <a:pt x="2009" y="3401"/>
                    </a:cubicBezTo>
                    <a:cubicBezTo>
                      <a:pt x="2055" y="3356"/>
                      <a:pt x="2101" y="3310"/>
                      <a:pt x="2101" y="3242"/>
                    </a:cubicBezTo>
                    <a:cubicBezTo>
                      <a:pt x="2101" y="3173"/>
                      <a:pt x="2101" y="3082"/>
                      <a:pt x="2078" y="2991"/>
                    </a:cubicBezTo>
                    <a:cubicBezTo>
                      <a:pt x="2078" y="2945"/>
                      <a:pt x="2101" y="2899"/>
                      <a:pt x="2169" y="2877"/>
                    </a:cubicBezTo>
                    <a:cubicBezTo>
                      <a:pt x="2717" y="2694"/>
                      <a:pt x="3036" y="2306"/>
                      <a:pt x="3128" y="1758"/>
                    </a:cubicBezTo>
                    <a:cubicBezTo>
                      <a:pt x="3173" y="1507"/>
                      <a:pt x="3151" y="1279"/>
                      <a:pt x="3151" y="1028"/>
                    </a:cubicBezTo>
                    <a:cubicBezTo>
                      <a:pt x="3151" y="936"/>
                      <a:pt x="3151" y="891"/>
                      <a:pt x="3265" y="868"/>
                    </a:cubicBezTo>
                    <a:cubicBezTo>
                      <a:pt x="3379" y="845"/>
                      <a:pt x="3424" y="731"/>
                      <a:pt x="3447" y="617"/>
                    </a:cubicBezTo>
                    <a:cubicBezTo>
                      <a:pt x="3447" y="434"/>
                      <a:pt x="3447" y="274"/>
                      <a:pt x="3447" y="92"/>
                    </a:cubicBezTo>
                    <a:cubicBezTo>
                      <a:pt x="3447" y="23"/>
                      <a:pt x="3424" y="1"/>
                      <a:pt x="3356" y="1"/>
                    </a:cubicBezTo>
                    <a:cubicBezTo>
                      <a:pt x="3326" y="8"/>
                      <a:pt x="3298" y="11"/>
                      <a:pt x="3271" y="11"/>
                    </a:cubicBezTo>
                    <a:cubicBezTo>
                      <a:pt x="3216" y="11"/>
                      <a:pt x="3166" y="1"/>
                      <a:pt x="310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n>
                    <a:solidFill>
                      <a:schemeClr val="tx2">
                        <a:lumMod val="75000"/>
                      </a:schemeClr>
                    </a:solidFill>
                  </a:ln>
                </a:endParaRPr>
              </a:p>
            </p:txBody>
          </p:sp>
          <p:sp>
            <p:nvSpPr>
              <p:cNvPr id="16" name="Google Shape;685;p28"/>
              <p:cNvSpPr/>
              <p:nvPr/>
            </p:nvSpPr>
            <p:spPr>
              <a:xfrm>
                <a:off x="5988351" y="532974"/>
                <a:ext cx="17355" cy="51098"/>
              </a:xfrm>
              <a:custGeom>
                <a:avLst/>
                <a:gdLst/>
                <a:ahLst/>
                <a:cxnLst/>
                <a:rect l="l" t="t" r="r" b="b"/>
                <a:pathLst>
                  <a:path w="503" h="1481" extrusionOk="0">
                    <a:moveTo>
                      <a:pt x="265" y="0"/>
                    </a:moveTo>
                    <a:cubicBezTo>
                      <a:pt x="232" y="0"/>
                      <a:pt x="196" y="7"/>
                      <a:pt x="160" y="20"/>
                    </a:cubicBezTo>
                    <a:cubicBezTo>
                      <a:pt x="69" y="66"/>
                      <a:pt x="1" y="134"/>
                      <a:pt x="1" y="226"/>
                    </a:cubicBezTo>
                    <a:cubicBezTo>
                      <a:pt x="1" y="636"/>
                      <a:pt x="1" y="1070"/>
                      <a:pt x="1" y="1481"/>
                    </a:cubicBezTo>
                    <a:lnTo>
                      <a:pt x="503" y="1481"/>
                    </a:lnTo>
                    <a:cubicBezTo>
                      <a:pt x="503" y="1458"/>
                      <a:pt x="503" y="1435"/>
                      <a:pt x="503" y="1412"/>
                    </a:cubicBezTo>
                    <a:cubicBezTo>
                      <a:pt x="503" y="1047"/>
                      <a:pt x="503" y="659"/>
                      <a:pt x="503" y="271"/>
                    </a:cubicBezTo>
                    <a:cubicBezTo>
                      <a:pt x="503" y="106"/>
                      <a:pt x="400" y="0"/>
                      <a:pt x="26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n>
                    <a:solidFill>
                      <a:schemeClr val="tx2">
                        <a:lumMod val="75000"/>
                      </a:schemeClr>
                    </a:solidFill>
                  </a:ln>
                </a:endParaRPr>
              </a:p>
            </p:txBody>
          </p:sp>
          <p:sp>
            <p:nvSpPr>
              <p:cNvPr id="17" name="Google Shape;686;p28"/>
              <p:cNvSpPr/>
              <p:nvPr/>
            </p:nvSpPr>
            <p:spPr>
              <a:xfrm>
                <a:off x="5926938" y="532836"/>
                <a:ext cx="18148" cy="51236"/>
              </a:xfrm>
              <a:custGeom>
                <a:avLst/>
                <a:gdLst/>
                <a:ahLst/>
                <a:cxnLst/>
                <a:rect l="l" t="t" r="r" b="b"/>
                <a:pathLst>
                  <a:path w="526" h="1485" extrusionOk="0">
                    <a:moveTo>
                      <a:pt x="247" y="0"/>
                    </a:moveTo>
                    <a:cubicBezTo>
                      <a:pt x="190" y="0"/>
                      <a:pt x="136" y="26"/>
                      <a:pt x="92" y="70"/>
                    </a:cubicBezTo>
                    <a:cubicBezTo>
                      <a:pt x="46" y="115"/>
                      <a:pt x="0" y="184"/>
                      <a:pt x="0" y="252"/>
                    </a:cubicBezTo>
                    <a:cubicBezTo>
                      <a:pt x="0" y="663"/>
                      <a:pt x="0" y="1074"/>
                      <a:pt x="0" y="1462"/>
                    </a:cubicBezTo>
                    <a:cubicBezTo>
                      <a:pt x="0" y="1485"/>
                      <a:pt x="23" y="1485"/>
                      <a:pt x="23" y="1485"/>
                    </a:cubicBezTo>
                    <a:lnTo>
                      <a:pt x="502" y="1485"/>
                    </a:lnTo>
                    <a:cubicBezTo>
                      <a:pt x="502" y="1485"/>
                      <a:pt x="525" y="1462"/>
                      <a:pt x="525" y="1439"/>
                    </a:cubicBezTo>
                    <a:cubicBezTo>
                      <a:pt x="525" y="1051"/>
                      <a:pt x="525" y="663"/>
                      <a:pt x="525" y="275"/>
                    </a:cubicBezTo>
                    <a:cubicBezTo>
                      <a:pt x="525" y="161"/>
                      <a:pt x="457" y="70"/>
                      <a:pt x="343" y="24"/>
                    </a:cubicBezTo>
                    <a:cubicBezTo>
                      <a:pt x="310" y="8"/>
                      <a:pt x="278" y="0"/>
                      <a:pt x="24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n>
                    <a:solidFill>
                      <a:schemeClr val="tx2">
                        <a:lumMod val="75000"/>
                      </a:schemeClr>
                    </a:solidFill>
                  </a:ln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bg>
      <p:bgPr>
        <a:solidFill>
          <a:schemeClr val="lt1">
            <a:alpha val="60000"/>
          </a:schemeClr>
        </a:solidFill>
        <a:effectLst/>
      </p:bgPr>
    </p:bg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1" name="Google Shape;631;p25"/>
          <p:cNvGrpSpPr/>
          <p:nvPr/>
        </p:nvGrpSpPr>
        <p:grpSpPr>
          <a:xfrm>
            <a:off x="-247694" y="1649011"/>
            <a:ext cx="960794" cy="470979"/>
            <a:chOff x="4385006" y="297399"/>
            <a:chExt cx="960794" cy="470979"/>
          </a:xfrm>
        </p:grpSpPr>
        <p:sp>
          <p:nvSpPr>
            <p:cNvPr id="632" name="Google Shape;632;p25"/>
            <p:cNvSpPr/>
            <p:nvPr/>
          </p:nvSpPr>
          <p:spPr>
            <a:xfrm>
              <a:off x="4385006" y="297399"/>
              <a:ext cx="40989" cy="40195"/>
            </a:xfrm>
            <a:custGeom>
              <a:avLst/>
              <a:gdLst/>
              <a:ahLst/>
              <a:cxnLst/>
              <a:rect l="l" t="t" r="r" b="b"/>
              <a:pathLst>
                <a:path w="1188" h="1165" extrusionOk="0">
                  <a:moveTo>
                    <a:pt x="594" y="1"/>
                  </a:moveTo>
                  <a:cubicBezTo>
                    <a:pt x="274" y="1"/>
                    <a:pt x="0" y="252"/>
                    <a:pt x="0" y="594"/>
                  </a:cubicBezTo>
                  <a:cubicBezTo>
                    <a:pt x="0" y="914"/>
                    <a:pt x="274" y="1165"/>
                    <a:pt x="594" y="1165"/>
                  </a:cubicBezTo>
                  <a:cubicBezTo>
                    <a:pt x="913" y="1165"/>
                    <a:pt x="1187" y="914"/>
                    <a:pt x="1187" y="594"/>
                  </a:cubicBezTo>
                  <a:cubicBezTo>
                    <a:pt x="1187" y="252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25"/>
            <p:cNvSpPr/>
            <p:nvPr/>
          </p:nvSpPr>
          <p:spPr>
            <a:xfrm>
              <a:off x="4516525" y="297399"/>
              <a:ext cx="40989" cy="40195"/>
            </a:xfrm>
            <a:custGeom>
              <a:avLst/>
              <a:gdLst/>
              <a:ahLst/>
              <a:cxnLst/>
              <a:rect l="l" t="t" r="r" b="b"/>
              <a:pathLst>
                <a:path w="1188" h="1165" extrusionOk="0">
                  <a:moveTo>
                    <a:pt x="594" y="1"/>
                  </a:moveTo>
                  <a:cubicBezTo>
                    <a:pt x="274" y="1"/>
                    <a:pt x="0" y="252"/>
                    <a:pt x="0" y="594"/>
                  </a:cubicBezTo>
                  <a:cubicBezTo>
                    <a:pt x="0" y="914"/>
                    <a:pt x="274" y="1165"/>
                    <a:pt x="594" y="1165"/>
                  </a:cubicBezTo>
                  <a:cubicBezTo>
                    <a:pt x="913" y="1165"/>
                    <a:pt x="1187" y="914"/>
                    <a:pt x="1187" y="594"/>
                  </a:cubicBezTo>
                  <a:cubicBezTo>
                    <a:pt x="1187" y="252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25"/>
            <p:cNvSpPr/>
            <p:nvPr/>
          </p:nvSpPr>
          <p:spPr>
            <a:xfrm>
              <a:off x="4648010" y="297399"/>
              <a:ext cx="40230" cy="40195"/>
            </a:xfrm>
            <a:custGeom>
              <a:avLst/>
              <a:gdLst/>
              <a:ahLst/>
              <a:cxnLst/>
              <a:rect l="l" t="t" r="r" b="b"/>
              <a:pathLst>
                <a:path w="1166" h="1165" extrusionOk="0">
                  <a:moveTo>
                    <a:pt x="594" y="1"/>
                  </a:moveTo>
                  <a:cubicBezTo>
                    <a:pt x="275" y="1"/>
                    <a:pt x="1" y="252"/>
                    <a:pt x="1" y="594"/>
                  </a:cubicBezTo>
                  <a:cubicBezTo>
                    <a:pt x="1" y="914"/>
                    <a:pt x="275" y="1165"/>
                    <a:pt x="594" y="1165"/>
                  </a:cubicBezTo>
                  <a:cubicBezTo>
                    <a:pt x="914" y="1165"/>
                    <a:pt x="1165" y="914"/>
                    <a:pt x="1165" y="594"/>
                  </a:cubicBezTo>
                  <a:cubicBezTo>
                    <a:pt x="1165" y="252"/>
                    <a:pt x="914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25"/>
            <p:cNvSpPr/>
            <p:nvPr/>
          </p:nvSpPr>
          <p:spPr>
            <a:xfrm>
              <a:off x="4779529" y="297399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94" y="1"/>
                  </a:moveTo>
                  <a:cubicBezTo>
                    <a:pt x="275" y="1"/>
                    <a:pt x="1" y="252"/>
                    <a:pt x="1" y="594"/>
                  </a:cubicBezTo>
                  <a:cubicBezTo>
                    <a:pt x="1" y="914"/>
                    <a:pt x="275" y="1165"/>
                    <a:pt x="594" y="1165"/>
                  </a:cubicBezTo>
                  <a:cubicBezTo>
                    <a:pt x="914" y="1165"/>
                    <a:pt x="1165" y="914"/>
                    <a:pt x="1165" y="594"/>
                  </a:cubicBezTo>
                  <a:cubicBezTo>
                    <a:pt x="1165" y="252"/>
                    <a:pt x="914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25"/>
            <p:cNvSpPr/>
            <p:nvPr/>
          </p:nvSpPr>
          <p:spPr>
            <a:xfrm>
              <a:off x="4911048" y="297399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94" y="1"/>
                  </a:moveTo>
                  <a:cubicBezTo>
                    <a:pt x="252" y="1"/>
                    <a:pt x="1" y="252"/>
                    <a:pt x="1" y="594"/>
                  </a:cubicBezTo>
                  <a:cubicBezTo>
                    <a:pt x="1" y="914"/>
                    <a:pt x="252" y="1165"/>
                    <a:pt x="594" y="1165"/>
                  </a:cubicBezTo>
                  <a:cubicBezTo>
                    <a:pt x="914" y="1165"/>
                    <a:pt x="1165" y="914"/>
                    <a:pt x="1165" y="594"/>
                  </a:cubicBezTo>
                  <a:cubicBezTo>
                    <a:pt x="1165" y="252"/>
                    <a:pt x="914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25"/>
            <p:cNvSpPr/>
            <p:nvPr/>
          </p:nvSpPr>
          <p:spPr>
            <a:xfrm>
              <a:off x="5042567" y="297399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94" y="1"/>
                  </a:moveTo>
                  <a:cubicBezTo>
                    <a:pt x="252" y="1"/>
                    <a:pt x="0" y="252"/>
                    <a:pt x="0" y="594"/>
                  </a:cubicBezTo>
                  <a:cubicBezTo>
                    <a:pt x="0" y="914"/>
                    <a:pt x="252" y="1165"/>
                    <a:pt x="594" y="1165"/>
                  </a:cubicBezTo>
                  <a:cubicBezTo>
                    <a:pt x="913" y="1165"/>
                    <a:pt x="1165" y="914"/>
                    <a:pt x="1165" y="594"/>
                  </a:cubicBezTo>
                  <a:cubicBezTo>
                    <a:pt x="1165" y="252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25"/>
            <p:cNvSpPr/>
            <p:nvPr/>
          </p:nvSpPr>
          <p:spPr>
            <a:xfrm>
              <a:off x="5174085" y="297399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94" y="1"/>
                  </a:moveTo>
                  <a:cubicBezTo>
                    <a:pt x="251" y="1"/>
                    <a:pt x="0" y="252"/>
                    <a:pt x="0" y="594"/>
                  </a:cubicBezTo>
                  <a:cubicBezTo>
                    <a:pt x="0" y="914"/>
                    <a:pt x="251" y="1165"/>
                    <a:pt x="594" y="1165"/>
                  </a:cubicBezTo>
                  <a:cubicBezTo>
                    <a:pt x="913" y="1165"/>
                    <a:pt x="1164" y="914"/>
                    <a:pt x="1164" y="594"/>
                  </a:cubicBezTo>
                  <a:cubicBezTo>
                    <a:pt x="1164" y="252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25"/>
            <p:cNvSpPr/>
            <p:nvPr/>
          </p:nvSpPr>
          <p:spPr>
            <a:xfrm>
              <a:off x="5305604" y="297399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71" y="1"/>
                  </a:moveTo>
                  <a:cubicBezTo>
                    <a:pt x="251" y="1"/>
                    <a:pt x="0" y="252"/>
                    <a:pt x="0" y="594"/>
                  </a:cubicBezTo>
                  <a:cubicBezTo>
                    <a:pt x="0" y="914"/>
                    <a:pt x="251" y="1165"/>
                    <a:pt x="571" y="1165"/>
                  </a:cubicBezTo>
                  <a:cubicBezTo>
                    <a:pt x="913" y="1165"/>
                    <a:pt x="1164" y="914"/>
                    <a:pt x="1164" y="594"/>
                  </a:cubicBezTo>
                  <a:cubicBezTo>
                    <a:pt x="1164" y="252"/>
                    <a:pt x="913" y="1"/>
                    <a:pt x="5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25"/>
            <p:cNvSpPr/>
            <p:nvPr/>
          </p:nvSpPr>
          <p:spPr>
            <a:xfrm>
              <a:off x="4385006" y="440717"/>
              <a:ext cx="40989" cy="40195"/>
            </a:xfrm>
            <a:custGeom>
              <a:avLst/>
              <a:gdLst/>
              <a:ahLst/>
              <a:cxnLst/>
              <a:rect l="l" t="t" r="r" b="b"/>
              <a:pathLst>
                <a:path w="1188" h="1165" extrusionOk="0">
                  <a:moveTo>
                    <a:pt x="594" y="1"/>
                  </a:moveTo>
                  <a:cubicBezTo>
                    <a:pt x="274" y="1"/>
                    <a:pt x="0" y="275"/>
                    <a:pt x="0" y="594"/>
                  </a:cubicBezTo>
                  <a:cubicBezTo>
                    <a:pt x="0" y="914"/>
                    <a:pt x="274" y="1165"/>
                    <a:pt x="594" y="1165"/>
                  </a:cubicBezTo>
                  <a:cubicBezTo>
                    <a:pt x="913" y="1165"/>
                    <a:pt x="1187" y="914"/>
                    <a:pt x="1187" y="594"/>
                  </a:cubicBezTo>
                  <a:cubicBezTo>
                    <a:pt x="1187" y="275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25"/>
            <p:cNvSpPr/>
            <p:nvPr/>
          </p:nvSpPr>
          <p:spPr>
            <a:xfrm>
              <a:off x="4516525" y="440717"/>
              <a:ext cx="40989" cy="40195"/>
            </a:xfrm>
            <a:custGeom>
              <a:avLst/>
              <a:gdLst/>
              <a:ahLst/>
              <a:cxnLst/>
              <a:rect l="l" t="t" r="r" b="b"/>
              <a:pathLst>
                <a:path w="1188" h="1165" extrusionOk="0">
                  <a:moveTo>
                    <a:pt x="594" y="1"/>
                  </a:moveTo>
                  <a:cubicBezTo>
                    <a:pt x="274" y="1"/>
                    <a:pt x="0" y="275"/>
                    <a:pt x="0" y="594"/>
                  </a:cubicBezTo>
                  <a:cubicBezTo>
                    <a:pt x="0" y="914"/>
                    <a:pt x="274" y="1165"/>
                    <a:pt x="594" y="1165"/>
                  </a:cubicBezTo>
                  <a:cubicBezTo>
                    <a:pt x="913" y="1165"/>
                    <a:pt x="1187" y="914"/>
                    <a:pt x="1187" y="594"/>
                  </a:cubicBezTo>
                  <a:cubicBezTo>
                    <a:pt x="1187" y="275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25"/>
            <p:cNvSpPr/>
            <p:nvPr/>
          </p:nvSpPr>
          <p:spPr>
            <a:xfrm>
              <a:off x="4648010" y="440717"/>
              <a:ext cx="40230" cy="40195"/>
            </a:xfrm>
            <a:custGeom>
              <a:avLst/>
              <a:gdLst/>
              <a:ahLst/>
              <a:cxnLst/>
              <a:rect l="l" t="t" r="r" b="b"/>
              <a:pathLst>
                <a:path w="1166" h="1165" extrusionOk="0">
                  <a:moveTo>
                    <a:pt x="594" y="1"/>
                  </a:moveTo>
                  <a:cubicBezTo>
                    <a:pt x="275" y="1"/>
                    <a:pt x="1" y="275"/>
                    <a:pt x="1" y="594"/>
                  </a:cubicBezTo>
                  <a:cubicBezTo>
                    <a:pt x="1" y="914"/>
                    <a:pt x="275" y="1165"/>
                    <a:pt x="594" y="1165"/>
                  </a:cubicBezTo>
                  <a:cubicBezTo>
                    <a:pt x="914" y="1165"/>
                    <a:pt x="1165" y="914"/>
                    <a:pt x="1165" y="594"/>
                  </a:cubicBezTo>
                  <a:cubicBezTo>
                    <a:pt x="1165" y="275"/>
                    <a:pt x="914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25"/>
            <p:cNvSpPr/>
            <p:nvPr/>
          </p:nvSpPr>
          <p:spPr>
            <a:xfrm>
              <a:off x="4779529" y="440717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94" y="1"/>
                  </a:moveTo>
                  <a:cubicBezTo>
                    <a:pt x="275" y="1"/>
                    <a:pt x="1" y="275"/>
                    <a:pt x="1" y="594"/>
                  </a:cubicBezTo>
                  <a:cubicBezTo>
                    <a:pt x="1" y="914"/>
                    <a:pt x="275" y="1165"/>
                    <a:pt x="594" y="1165"/>
                  </a:cubicBezTo>
                  <a:cubicBezTo>
                    <a:pt x="914" y="1165"/>
                    <a:pt x="1165" y="914"/>
                    <a:pt x="1165" y="594"/>
                  </a:cubicBezTo>
                  <a:cubicBezTo>
                    <a:pt x="1165" y="275"/>
                    <a:pt x="914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25"/>
            <p:cNvSpPr/>
            <p:nvPr/>
          </p:nvSpPr>
          <p:spPr>
            <a:xfrm>
              <a:off x="4911048" y="440717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94" y="1"/>
                  </a:moveTo>
                  <a:cubicBezTo>
                    <a:pt x="252" y="1"/>
                    <a:pt x="1" y="275"/>
                    <a:pt x="1" y="594"/>
                  </a:cubicBezTo>
                  <a:cubicBezTo>
                    <a:pt x="1" y="914"/>
                    <a:pt x="252" y="1165"/>
                    <a:pt x="594" y="1165"/>
                  </a:cubicBezTo>
                  <a:cubicBezTo>
                    <a:pt x="914" y="1165"/>
                    <a:pt x="1165" y="914"/>
                    <a:pt x="1165" y="594"/>
                  </a:cubicBezTo>
                  <a:cubicBezTo>
                    <a:pt x="1165" y="275"/>
                    <a:pt x="914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25"/>
            <p:cNvSpPr/>
            <p:nvPr/>
          </p:nvSpPr>
          <p:spPr>
            <a:xfrm>
              <a:off x="5042567" y="440717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94" y="1"/>
                  </a:moveTo>
                  <a:cubicBezTo>
                    <a:pt x="252" y="1"/>
                    <a:pt x="0" y="275"/>
                    <a:pt x="0" y="594"/>
                  </a:cubicBezTo>
                  <a:cubicBezTo>
                    <a:pt x="0" y="914"/>
                    <a:pt x="252" y="1165"/>
                    <a:pt x="594" y="1165"/>
                  </a:cubicBezTo>
                  <a:cubicBezTo>
                    <a:pt x="913" y="1165"/>
                    <a:pt x="1165" y="914"/>
                    <a:pt x="1165" y="594"/>
                  </a:cubicBezTo>
                  <a:cubicBezTo>
                    <a:pt x="1165" y="275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25"/>
            <p:cNvSpPr/>
            <p:nvPr/>
          </p:nvSpPr>
          <p:spPr>
            <a:xfrm>
              <a:off x="5174085" y="440717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94" y="1"/>
                  </a:moveTo>
                  <a:cubicBezTo>
                    <a:pt x="251" y="1"/>
                    <a:pt x="0" y="275"/>
                    <a:pt x="0" y="594"/>
                  </a:cubicBezTo>
                  <a:cubicBezTo>
                    <a:pt x="0" y="914"/>
                    <a:pt x="251" y="1165"/>
                    <a:pt x="594" y="1165"/>
                  </a:cubicBezTo>
                  <a:cubicBezTo>
                    <a:pt x="913" y="1165"/>
                    <a:pt x="1164" y="914"/>
                    <a:pt x="1164" y="594"/>
                  </a:cubicBezTo>
                  <a:cubicBezTo>
                    <a:pt x="1164" y="275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25"/>
            <p:cNvSpPr/>
            <p:nvPr/>
          </p:nvSpPr>
          <p:spPr>
            <a:xfrm>
              <a:off x="5305604" y="440717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71" y="1"/>
                  </a:moveTo>
                  <a:cubicBezTo>
                    <a:pt x="251" y="1"/>
                    <a:pt x="0" y="275"/>
                    <a:pt x="0" y="594"/>
                  </a:cubicBezTo>
                  <a:cubicBezTo>
                    <a:pt x="0" y="914"/>
                    <a:pt x="251" y="1165"/>
                    <a:pt x="571" y="1165"/>
                  </a:cubicBezTo>
                  <a:cubicBezTo>
                    <a:pt x="913" y="1165"/>
                    <a:pt x="1164" y="914"/>
                    <a:pt x="1164" y="594"/>
                  </a:cubicBezTo>
                  <a:cubicBezTo>
                    <a:pt x="1164" y="275"/>
                    <a:pt x="913" y="1"/>
                    <a:pt x="5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25"/>
            <p:cNvSpPr/>
            <p:nvPr/>
          </p:nvSpPr>
          <p:spPr>
            <a:xfrm>
              <a:off x="4385006" y="584036"/>
              <a:ext cx="40989" cy="40989"/>
            </a:xfrm>
            <a:custGeom>
              <a:avLst/>
              <a:gdLst/>
              <a:ahLst/>
              <a:cxnLst/>
              <a:rect l="l" t="t" r="r" b="b"/>
              <a:pathLst>
                <a:path w="1188" h="1188" extrusionOk="0">
                  <a:moveTo>
                    <a:pt x="594" y="1"/>
                  </a:moveTo>
                  <a:cubicBezTo>
                    <a:pt x="274" y="1"/>
                    <a:pt x="0" y="275"/>
                    <a:pt x="0" y="594"/>
                  </a:cubicBezTo>
                  <a:cubicBezTo>
                    <a:pt x="0" y="914"/>
                    <a:pt x="274" y="1188"/>
                    <a:pt x="594" y="1188"/>
                  </a:cubicBezTo>
                  <a:cubicBezTo>
                    <a:pt x="913" y="1188"/>
                    <a:pt x="1187" y="914"/>
                    <a:pt x="1187" y="594"/>
                  </a:cubicBezTo>
                  <a:cubicBezTo>
                    <a:pt x="1187" y="275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25"/>
            <p:cNvSpPr/>
            <p:nvPr/>
          </p:nvSpPr>
          <p:spPr>
            <a:xfrm>
              <a:off x="4516525" y="584036"/>
              <a:ext cx="40989" cy="40989"/>
            </a:xfrm>
            <a:custGeom>
              <a:avLst/>
              <a:gdLst/>
              <a:ahLst/>
              <a:cxnLst/>
              <a:rect l="l" t="t" r="r" b="b"/>
              <a:pathLst>
                <a:path w="1188" h="1188" extrusionOk="0">
                  <a:moveTo>
                    <a:pt x="594" y="1"/>
                  </a:moveTo>
                  <a:cubicBezTo>
                    <a:pt x="274" y="1"/>
                    <a:pt x="0" y="275"/>
                    <a:pt x="0" y="594"/>
                  </a:cubicBezTo>
                  <a:cubicBezTo>
                    <a:pt x="0" y="914"/>
                    <a:pt x="274" y="1188"/>
                    <a:pt x="594" y="1188"/>
                  </a:cubicBezTo>
                  <a:cubicBezTo>
                    <a:pt x="913" y="1188"/>
                    <a:pt x="1187" y="914"/>
                    <a:pt x="1187" y="594"/>
                  </a:cubicBezTo>
                  <a:cubicBezTo>
                    <a:pt x="1187" y="275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25"/>
            <p:cNvSpPr/>
            <p:nvPr/>
          </p:nvSpPr>
          <p:spPr>
            <a:xfrm>
              <a:off x="4648010" y="584036"/>
              <a:ext cx="40230" cy="40989"/>
            </a:xfrm>
            <a:custGeom>
              <a:avLst/>
              <a:gdLst/>
              <a:ahLst/>
              <a:cxnLst/>
              <a:rect l="l" t="t" r="r" b="b"/>
              <a:pathLst>
                <a:path w="1166" h="1188" extrusionOk="0">
                  <a:moveTo>
                    <a:pt x="594" y="1"/>
                  </a:moveTo>
                  <a:cubicBezTo>
                    <a:pt x="275" y="1"/>
                    <a:pt x="1" y="275"/>
                    <a:pt x="1" y="594"/>
                  </a:cubicBezTo>
                  <a:cubicBezTo>
                    <a:pt x="1" y="914"/>
                    <a:pt x="275" y="1188"/>
                    <a:pt x="594" y="1188"/>
                  </a:cubicBezTo>
                  <a:cubicBezTo>
                    <a:pt x="914" y="1188"/>
                    <a:pt x="1165" y="914"/>
                    <a:pt x="1165" y="594"/>
                  </a:cubicBezTo>
                  <a:cubicBezTo>
                    <a:pt x="1165" y="275"/>
                    <a:pt x="914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25"/>
            <p:cNvSpPr/>
            <p:nvPr/>
          </p:nvSpPr>
          <p:spPr>
            <a:xfrm>
              <a:off x="4779529" y="584036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94" y="1"/>
                  </a:moveTo>
                  <a:cubicBezTo>
                    <a:pt x="275" y="1"/>
                    <a:pt x="1" y="275"/>
                    <a:pt x="1" y="594"/>
                  </a:cubicBezTo>
                  <a:cubicBezTo>
                    <a:pt x="1" y="914"/>
                    <a:pt x="275" y="1188"/>
                    <a:pt x="594" y="1188"/>
                  </a:cubicBezTo>
                  <a:cubicBezTo>
                    <a:pt x="914" y="1188"/>
                    <a:pt x="1165" y="914"/>
                    <a:pt x="1165" y="594"/>
                  </a:cubicBezTo>
                  <a:cubicBezTo>
                    <a:pt x="1165" y="275"/>
                    <a:pt x="914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25"/>
            <p:cNvSpPr/>
            <p:nvPr/>
          </p:nvSpPr>
          <p:spPr>
            <a:xfrm>
              <a:off x="4911048" y="584036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94" y="1"/>
                  </a:moveTo>
                  <a:cubicBezTo>
                    <a:pt x="252" y="1"/>
                    <a:pt x="1" y="275"/>
                    <a:pt x="1" y="594"/>
                  </a:cubicBezTo>
                  <a:cubicBezTo>
                    <a:pt x="1" y="914"/>
                    <a:pt x="252" y="1188"/>
                    <a:pt x="594" y="1188"/>
                  </a:cubicBezTo>
                  <a:cubicBezTo>
                    <a:pt x="914" y="1188"/>
                    <a:pt x="1165" y="914"/>
                    <a:pt x="1165" y="594"/>
                  </a:cubicBezTo>
                  <a:cubicBezTo>
                    <a:pt x="1165" y="275"/>
                    <a:pt x="914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25"/>
            <p:cNvSpPr/>
            <p:nvPr/>
          </p:nvSpPr>
          <p:spPr>
            <a:xfrm>
              <a:off x="5042567" y="584036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94" y="1"/>
                  </a:moveTo>
                  <a:cubicBezTo>
                    <a:pt x="252" y="1"/>
                    <a:pt x="0" y="275"/>
                    <a:pt x="0" y="594"/>
                  </a:cubicBezTo>
                  <a:cubicBezTo>
                    <a:pt x="0" y="914"/>
                    <a:pt x="252" y="1188"/>
                    <a:pt x="594" y="1188"/>
                  </a:cubicBezTo>
                  <a:cubicBezTo>
                    <a:pt x="913" y="1188"/>
                    <a:pt x="1165" y="914"/>
                    <a:pt x="1165" y="594"/>
                  </a:cubicBezTo>
                  <a:cubicBezTo>
                    <a:pt x="1165" y="275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25"/>
            <p:cNvSpPr/>
            <p:nvPr/>
          </p:nvSpPr>
          <p:spPr>
            <a:xfrm>
              <a:off x="5174085" y="584036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94" y="1"/>
                  </a:moveTo>
                  <a:cubicBezTo>
                    <a:pt x="251" y="1"/>
                    <a:pt x="0" y="275"/>
                    <a:pt x="0" y="594"/>
                  </a:cubicBezTo>
                  <a:cubicBezTo>
                    <a:pt x="0" y="914"/>
                    <a:pt x="251" y="1188"/>
                    <a:pt x="594" y="1188"/>
                  </a:cubicBezTo>
                  <a:cubicBezTo>
                    <a:pt x="913" y="1188"/>
                    <a:pt x="1164" y="914"/>
                    <a:pt x="1164" y="594"/>
                  </a:cubicBezTo>
                  <a:cubicBezTo>
                    <a:pt x="1164" y="275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25"/>
            <p:cNvSpPr/>
            <p:nvPr/>
          </p:nvSpPr>
          <p:spPr>
            <a:xfrm>
              <a:off x="5305604" y="584036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71" y="1"/>
                  </a:moveTo>
                  <a:cubicBezTo>
                    <a:pt x="251" y="1"/>
                    <a:pt x="0" y="275"/>
                    <a:pt x="0" y="594"/>
                  </a:cubicBezTo>
                  <a:cubicBezTo>
                    <a:pt x="0" y="914"/>
                    <a:pt x="251" y="1188"/>
                    <a:pt x="571" y="1188"/>
                  </a:cubicBezTo>
                  <a:cubicBezTo>
                    <a:pt x="913" y="1188"/>
                    <a:pt x="1164" y="914"/>
                    <a:pt x="1164" y="594"/>
                  </a:cubicBezTo>
                  <a:cubicBezTo>
                    <a:pt x="1164" y="275"/>
                    <a:pt x="913" y="1"/>
                    <a:pt x="5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25"/>
            <p:cNvSpPr/>
            <p:nvPr/>
          </p:nvSpPr>
          <p:spPr>
            <a:xfrm>
              <a:off x="4385006" y="727388"/>
              <a:ext cx="40989" cy="40989"/>
            </a:xfrm>
            <a:custGeom>
              <a:avLst/>
              <a:gdLst/>
              <a:ahLst/>
              <a:cxnLst/>
              <a:rect l="l" t="t" r="r" b="b"/>
              <a:pathLst>
                <a:path w="1188" h="1188" extrusionOk="0">
                  <a:moveTo>
                    <a:pt x="594" y="0"/>
                  </a:moveTo>
                  <a:cubicBezTo>
                    <a:pt x="274" y="0"/>
                    <a:pt x="0" y="274"/>
                    <a:pt x="0" y="594"/>
                  </a:cubicBezTo>
                  <a:cubicBezTo>
                    <a:pt x="0" y="913"/>
                    <a:pt x="274" y="1187"/>
                    <a:pt x="594" y="1187"/>
                  </a:cubicBezTo>
                  <a:cubicBezTo>
                    <a:pt x="913" y="1187"/>
                    <a:pt x="1187" y="913"/>
                    <a:pt x="1187" y="594"/>
                  </a:cubicBezTo>
                  <a:cubicBezTo>
                    <a:pt x="1187" y="274"/>
                    <a:pt x="913" y="0"/>
                    <a:pt x="5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25"/>
            <p:cNvSpPr/>
            <p:nvPr/>
          </p:nvSpPr>
          <p:spPr>
            <a:xfrm>
              <a:off x="4516525" y="727388"/>
              <a:ext cx="40989" cy="40989"/>
            </a:xfrm>
            <a:custGeom>
              <a:avLst/>
              <a:gdLst/>
              <a:ahLst/>
              <a:cxnLst/>
              <a:rect l="l" t="t" r="r" b="b"/>
              <a:pathLst>
                <a:path w="1188" h="1188" extrusionOk="0">
                  <a:moveTo>
                    <a:pt x="594" y="0"/>
                  </a:moveTo>
                  <a:cubicBezTo>
                    <a:pt x="274" y="0"/>
                    <a:pt x="0" y="274"/>
                    <a:pt x="0" y="594"/>
                  </a:cubicBezTo>
                  <a:cubicBezTo>
                    <a:pt x="0" y="913"/>
                    <a:pt x="274" y="1187"/>
                    <a:pt x="594" y="1187"/>
                  </a:cubicBezTo>
                  <a:cubicBezTo>
                    <a:pt x="913" y="1187"/>
                    <a:pt x="1187" y="913"/>
                    <a:pt x="1187" y="594"/>
                  </a:cubicBezTo>
                  <a:cubicBezTo>
                    <a:pt x="1187" y="274"/>
                    <a:pt x="913" y="0"/>
                    <a:pt x="5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25"/>
            <p:cNvSpPr/>
            <p:nvPr/>
          </p:nvSpPr>
          <p:spPr>
            <a:xfrm>
              <a:off x="4648010" y="727388"/>
              <a:ext cx="40230" cy="40989"/>
            </a:xfrm>
            <a:custGeom>
              <a:avLst/>
              <a:gdLst/>
              <a:ahLst/>
              <a:cxnLst/>
              <a:rect l="l" t="t" r="r" b="b"/>
              <a:pathLst>
                <a:path w="1166" h="1188" extrusionOk="0">
                  <a:moveTo>
                    <a:pt x="594" y="0"/>
                  </a:moveTo>
                  <a:cubicBezTo>
                    <a:pt x="275" y="0"/>
                    <a:pt x="1" y="274"/>
                    <a:pt x="1" y="594"/>
                  </a:cubicBezTo>
                  <a:cubicBezTo>
                    <a:pt x="1" y="913"/>
                    <a:pt x="275" y="1187"/>
                    <a:pt x="594" y="1187"/>
                  </a:cubicBezTo>
                  <a:cubicBezTo>
                    <a:pt x="914" y="1187"/>
                    <a:pt x="1165" y="913"/>
                    <a:pt x="1165" y="594"/>
                  </a:cubicBezTo>
                  <a:cubicBezTo>
                    <a:pt x="1165" y="274"/>
                    <a:pt x="914" y="0"/>
                    <a:pt x="5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25"/>
            <p:cNvSpPr/>
            <p:nvPr/>
          </p:nvSpPr>
          <p:spPr>
            <a:xfrm>
              <a:off x="4779529" y="727388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94" y="0"/>
                  </a:moveTo>
                  <a:cubicBezTo>
                    <a:pt x="275" y="0"/>
                    <a:pt x="1" y="274"/>
                    <a:pt x="1" y="594"/>
                  </a:cubicBezTo>
                  <a:cubicBezTo>
                    <a:pt x="1" y="913"/>
                    <a:pt x="275" y="1187"/>
                    <a:pt x="594" y="1187"/>
                  </a:cubicBezTo>
                  <a:cubicBezTo>
                    <a:pt x="914" y="1187"/>
                    <a:pt x="1165" y="913"/>
                    <a:pt x="1165" y="594"/>
                  </a:cubicBezTo>
                  <a:cubicBezTo>
                    <a:pt x="1165" y="274"/>
                    <a:pt x="914" y="0"/>
                    <a:pt x="5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25"/>
            <p:cNvSpPr/>
            <p:nvPr/>
          </p:nvSpPr>
          <p:spPr>
            <a:xfrm>
              <a:off x="4911048" y="727388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94" y="0"/>
                  </a:moveTo>
                  <a:cubicBezTo>
                    <a:pt x="252" y="0"/>
                    <a:pt x="1" y="274"/>
                    <a:pt x="1" y="594"/>
                  </a:cubicBezTo>
                  <a:cubicBezTo>
                    <a:pt x="1" y="913"/>
                    <a:pt x="252" y="1187"/>
                    <a:pt x="594" y="1187"/>
                  </a:cubicBezTo>
                  <a:cubicBezTo>
                    <a:pt x="914" y="1187"/>
                    <a:pt x="1165" y="913"/>
                    <a:pt x="1165" y="594"/>
                  </a:cubicBezTo>
                  <a:cubicBezTo>
                    <a:pt x="1165" y="274"/>
                    <a:pt x="914" y="0"/>
                    <a:pt x="5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25"/>
            <p:cNvSpPr/>
            <p:nvPr/>
          </p:nvSpPr>
          <p:spPr>
            <a:xfrm>
              <a:off x="5042567" y="727388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94" y="0"/>
                  </a:moveTo>
                  <a:cubicBezTo>
                    <a:pt x="252" y="0"/>
                    <a:pt x="0" y="274"/>
                    <a:pt x="0" y="594"/>
                  </a:cubicBezTo>
                  <a:cubicBezTo>
                    <a:pt x="0" y="913"/>
                    <a:pt x="252" y="1187"/>
                    <a:pt x="594" y="1187"/>
                  </a:cubicBezTo>
                  <a:cubicBezTo>
                    <a:pt x="913" y="1187"/>
                    <a:pt x="1165" y="913"/>
                    <a:pt x="1165" y="594"/>
                  </a:cubicBezTo>
                  <a:cubicBezTo>
                    <a:pt x="1165" y="274"/>
                    <a:pt x="913" y="0"/>
                    <a:pt x="5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25"/>
            <p:cNvSpPr/>
            <p:nvPr/>
          </p:nvSpPr>
          <p:spPr>
            <a:xfrm>
              <a:off x="5174085" y="727388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94" y="0"/>
                  </a:moveTo>
                  <a:cubicBezTo>
                    <a:pt x="251" y="0"/>
                    <a:pt x="0" y="274"/>
                    <a:pt x="0" y="594"/>
                  </a:cubicBezTo>
                  <a:cubicBezTo>
                    <a:pt x="0" y="913"/>
                    <a:pt x="251" y="1187"/>
                    <a:pt x="594" y="1187"/>
                  </a:cubicBezTo>
                  <a:cubicBezTo>
                    <a:pt x="913" y="1187"/>
                    <a:pt x="1164" y="913"/>
                    <a:pt x="1164" y="594"/>
                  </a:cubicBezTo>
                  <a:cubicBezTo>
                    <a:pt x="1164" y="274"/>
                    <a:pt x="913" y="0"/>
                    <a:pt x="5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25"/>
            <p:cNvSpPr/>
            <p:nvPr/>
          </p:nvSpPr>
          <p:spPr>
            <a:xfrm>
              <a:off x="5305604" y="727388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71" y="0"/>
                  </a:moveTo>
                  <a:cubicBezTo>
                    <a:pt x="251" y="0"/>
                    <a:pt x="0" y="274"/>
                    <a:pt x="0" y="594"/>
                  </a:cubicBezTo>
                  <a:cubicBezTo>
                    <a:pt x="0" y="913"/>
                    <a:pt x="251" y="1187"/>
                    <a:pt x="571" y="1187"/>
                  </a:cubicBezTo>
                  <a:cubicBezTo>
                    <a:pt x="913" y="1187"/>
                    <a:pt x="1164" y="913"/>
                    <a:pt x="1164" y="594"/>
                  </a:cubicBezTo>
                  <a:cubicBezTo>
                    <a:pt x="1164" y="274"/>
                    <a:pt x="913" y="0"/>
                    <a:pt x="5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4" name="Google Shape;664;p25"/>
          <p:cNvSpPr/>
          <p:nvPr/>
        </p:nvSpPr>
        <p:spPr>
          <a:xfrm rot="-5400000" flipH="1">
            <a:off x="8801827" y="3873242"/>
            <a:ext cx="359930" cy="1101803"/>
          </a:xfrm>
          <a:custGeom>
            <a:avLst/>
            <a:gdLst/>
            <a:ahLst/>
            <a:cxnLst/>
            <a:rect l="l" t="t" r="r" b="b"/>
            <a:pathLst>
              <a:path w="10432" h="31934" extrusionOk="0">
                <a:moveTo>
                  <a:pt x="5205" y="1"/>
                </a:moveTo>
                <a:cubicBezTo>
                  <a:pt x="2329" y="1"/>
                  <a:pt x="0" y="2329"/>
                  <a:pt x="0" y="5205"/>
                </a:cubicBezTo>
                <a:lnTo>
                  <a:pt x="0" y="31933"/>
                </a:lnTo>
                <a:lnTo>
                  <a:pt x="10432" y="31888"/>
                </a:lnTo>
                <a:lnTo>
                  <a:pt x="10409" y="5205"/>
                </a:lnTo>
                <a:cubicBezTo>
                  <a:pt x="10409" y="2329"/>
                  <a:pt x="8081" y="1"/>
                  <a:pt x="5205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5" name="Google Shape;665;p25"/>
          <p:cNvSpPr/>
          <p:nvPr/>
        </p:nvSpPr>
        <p:spPr>
          <a:xfrm rot="-5400000" flipH="1">
            <a:off x="8994758" y="3328294"/>
            <a:ext cx="359930" cy="1101803"/>
          </a:xfrm>
          <a:custGeom>
            <a:avLst/>
            <a:gdLst/>
            <a:ahLst/>
            <a:cxnLst/>
            <a:rect l="l" t="t" r="r" b="b"/>
            <a:pathLst>
              <a:path w="10432" h="31934" extrusionOk="0">
                <a:moveTo>
                  <a:pt x="5227" y="1"/>
                </a:moveTo>
                <a:cubicBezTo>
                  <a:pt x="2351" y="1"/>
                  <a:pt x="0" y="2329"/>
                  <a:pt x="0" y="5205"/>
                </a:cubicBezTo>
                <a:lnTo>
                  <a:pt x="0" y="31933"/>
                </a:lnTo>
                <a:lnTo>
                  <a:pt x="10431" y="31888"/>
                </a:lnTo>
                <a:lnTo>
                  <a:pt x="10431" y="5205"/>
                </a:lnTo>
                <a:cubicBezTo>
                  <a:pt x="10431" y="2329"/>
                  <a:pt x="8103" y="1"/>
                  <a:pt x="5227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6" name="Google Shape;666;p25"/>
          <p:cNvSpPr/>
          <p:nvPr/>
        </p:nvSpPr>
        <p:spPr>
          <a:xfrm rot="5400000">
            <a:off x="-17767" y="3873242"/>
            <a:ext cx="359930" cy="1101803"/>
          </a:xfrm>
          <a:custGeom>
            <a:avLst/>
            <a:gdLst/>
            <a:ahLst/>
            <a:cxnLst/>
            <a:rect l="l" t="t" r="r" b="b"/>
            <a:pathLst>
              <a:path w="10432" h="31934" extrusionOk="0">
                <a:moveTo>
                  <a:pt x="5205" y="1"/>
                </a:moveTo>
                <a:cubicBezTo>
                  <a:pt x="2329" y="1"/>
                  <a:pt x="0" y="2329"/>
                  <a:pt x="0" y="5205"/>
                </a:cubicBezTo>
                <a:lnTo>
                  <a:pt x="0" y="31933"/>
                </a:lnTo>
                <a:lnTo>
                  <a:pt x="10432" y="31888"/>
                </a:lnTo>
                <a:lnTo>
                  <a:pt x="10409" y="5205"/>
                </a:lnTo>
                <a:cubicBezTo>
                  <a:pt x="10409" y="2329"/>
                  <a:pt x="8081" y="1"/>
                  <a:pt x="5205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7" name="Google Shape;667;p25"/>
          <p:cNvSpPr/>
          <p:nvPr/>
        </p:nvSpPr>
        <p:spPr>
          <a:xfrm rot="5400000">
            <a:off x="-210698" y="3328294"/>
            <a:ext cx="359930" cy="1101803"/>
          </a:xfrm>
          <a:custGeom>
            <a:avLst/>
            <a:gdLst/>
            <a:ahLst/>
            <a:cxnLst/>
            <a:rect l="l" t="t" r="r" b="b"/>
            <a:pathLst>
              <a:path w="10432" h="31934" extrusionOk="0">
                <a:moveTo>
                  <a:pt x="5227" y="1"/>
                </a:moveTo>
                <a:cubicBezTo>
                  <a:pt x="2351" y="1"/>
                  <a:pt x="0" y="2329"/>
                  <a:pt x="0" y="5205"/>
                </a:cubicBezTo>
                <a:lnTo>
                  <a:pt x="0" y="31933"/>
                </a:lnTo>
                <a:lnTo>
                  <a:pt x="10431" y="31888"/>
                </a:lnTo>
                <a:lnTo>
                  <a:pt x="10431" y="5205"/>
                </a:lnTo>
                <a:cubicBezTo>
                  <a:pt x="10431" y="2329"/>
                  <a:pt x="8103" y="1"/>
                  <a:pt x="5227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8" name="Google Shape;668;p25"/>
          <p:cNvSpPr/>
          <p:nvPr/>
        </p:nvSpPr>
        <p:spPr>
          <a:xfrm>
            <a:off x="8430902" y="1641307"/>
            <a:ext cx="353155" cy="351895"/>
          </a:xfrm>
          <a:custGeom>
            <a:avLst/>
            <a:gdLst/>
            <a:ahLst/>
            <a:cxnLst/>
            <a:rect l="l" t="t" r="r" b="b"/>
            <a:pathLst>
              <a:path w="6323" h="6301" extrusionOk="0">
                <a:moveTo>
                  <a:pt x="3150" y="1"/>
                </a:moveTo>
                <a:cubicBezTo>
                  <a:pt x="1415" y="1"/>
                  <a:pt x="0" y="1416"/>
                  <a:pt x="0" y="3151"/>
                </a:cubicBezTo>
                <a:cubicBezTo>
                  <a:pt x="0" y="4908"/>
                  <a:pt x="1415" y="6301"/>
                  <a:pt x="3150" y="6301"/>
                </a:cubicBezTo>
                <a:cubicBezTo>
                  <a:pt x="4908" y="6301"/>
                  <a:pt x="6323" y="4908"/>
                  <a:pt x="6323" y="3151"/>
                </a:cubicBezTo>
                <a:cubicBezTo>
                  <a:pt x="6323" y="1416"/>
                  <a:pt x="4908" y="1"/>
                  <a:pt x="3150" y="1"/>
                </a:cubicBezTo>
                <a:close/>
              </a:path>
            </a:pathLst>
          </a:custGeom>
          <a:solidFill>
            <a:srgbClr val="FF7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9" name="Google Shape;669;p25"/>
          <p:cNvSpPr/>
          <p:nvPr/>
        </p:nvSpPr>
        <p:spPr>
          <a:xfrm flipH="1">
            <a:off x="4443624" y="4416883"/>
            <a:ext cx="435245" cy="456592"/>
          </a:xfrm>
          <a:custGeom>
            <a:avLst/>
            <a:gdLst/>
            <a:ahLst/>
            <a:cxnLst/>
            <a:rect l="l" t="t" r="r" b="b"/>
            <a:pathLst>
              <a:path w="7442" h="7807" extrusionOk="0">
                <a:moveTo>
                  <a:pt x="1553" y="502"/>
                </a:moveTo>
                <a:lnTo>
                  <a:pt x="6917" y="4999"/>
                </a:lnTo>
                <a:lnTo>
                  <a:pt x="343" y="7396"/>
                </a:lnTo>
                <a:lnTo>
                  <a:pt x="1553" y="502"/>
                </a:lnTo>
                <a:close/>
                <a:moveTo>
                  <a:pt x="1370" y="0"/>
                </a:moveTo>
                <a:lnTo>
                  <a:pt x="1" y="7806"/>
                </a:lnTo>
                <a:lnTo>
                  <a:pt x="1" y="7806"/>
                </a:lnTo>
                <a:lnTo>
                  <a:pt x="7442" y="5090"/>
                </a:lnTo>
                <a:lnTo>
                  <a:pt x="137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0" name="Google Shape;670;p25"/>
          <p:cNvSpPr/>
          <p:nvPr/>
        </p:nvSpPr>
        <p:spPr>
          <a:xfrm>
            <a:off x="8232788" y="2811638"/>
            <a:ext cx="89825" cy="335300"/>
          </a:xfrm>
          <a:custGeom>
            <a:avLst/>
            <a:gdLst/>
            <a:ahLst/>
            <a:cxnLst/>
            <a:rect l="l" t="t" r="r" b="b"/>
            <a:pathLst>
              <a:path w="3593" h="13412" extrusionOk="0">
                <a:moveTo>
                  <a:pt x="3114" y="0"/>
                </a:moveTo>
                <a:lnTo>
                  <a:pt x="0" y="7904"/>
                </a:lnTo>
                <a:lnTo>
                  <a:pt x="3593" y="5988"/>
                </a:lnTo>
                <a:lnTo>
                  <a:pt x="1916" y="13412"/>
                </a:lnTo>
              </a:path>
            </a:pathLst>
          </a:cu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71" name="Google Shape;671;p25"/>
          <p:cNvSpPr/>
          <p:nvPr/>
        </p:nvSpPr>
        <p:spPr>
          <a:xfrm>
            <a:off x="1801502" y="-130343"/>
            <a:ext cx="353155" cy="351895"/>
          </a:xfrm>
          <a:custGeom>
            <a:avLst/>
            <a:gdLst/>
            <a:ahLst/>
            <a:cxnLst/>
            <a:rect l="l" t="t" r="r" b="b"/>
            <a:pathLst>
              <a:path w="6323" h="6301" extrusionOk="0">
                <a:moveTo>
                  <a:pt x="3150" y="1"/>
                </a:moveTo>
                <a:cubicBezTo>
                  <a:pt x="1415" y="1"/>
                  <a:pt x="0" y="1416"/>
                  <a:pt x="0" y="3151"/>
                </a:cubicBezTo>
                <a:cubicBezTo>
                  <a:pt x="0" y="4908"/>
                  <a:pt x="1415" y="6301"/>
                  <a:pt x="3150" y="6301"/>
                </a:cubicBezTo>
                <a:cubicBezTo>
                  <a:pt x="4908" y="6301"/>
                  <a:pt x="6323" y="4908"/>
                  <a:pt x="6323" y="3151"/>
                </a:cubicBezTo>
                <a:cubicBezTo>
                  <a:pt x="6323" y="1416"/>
                  <a:pt x="4908" y="1"/>
                  <a:pt x="3150" y="1"/>
                </a:cubicBezTo>
                <a:close/>
              </a:path>
            </a:pathLst>
          </a:custGeom>
          <a:solidFill>
            <a:srgbClr val="FF7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" name="Grupo 42"/>
          <p:cNvGrpSpPr/>
          <p:nvPr userDrawn="1"/>
        </p:nvGrpSpPr>
        <p:grpSpPr>
          <a:xfrm>
            <a:off x="7375099" y="4716364"/>
            <a:ext cx="1606469" cy="396459"/>
            <a:chOff x="7375099" y="4716364"/>
            <a:chExt cx="1606469" cy="396459"/>
          </a:xfrm>
        </p:grpSpPr>
        <p:pic>
          <p:nvPicPr>
            <p:cNvPr id="44" name="Imagen 2"/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34514" y="4738725"/>
              <a:ext cx="1347054" cy="3740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5" name="Google Shape;683;p28"/>
            <p:cNvGrpSpPr/>
            <p:nvPr userDrawn="1"/>
          </p:nvGrpSpPr>
          <p:grpSpPr>
            <a:xfrm>
              <a:off x="7375099" y="4716364"/>
              <a:ext cx="259415" cy="359984"/>
              <a:chOff x="5907238" y="532836"/>
              <a:chExt cx="118965" cy="244207"/>
            </a:xfrm>
            <a:solidFill>
              <a:srgbClr val="002F66"/>
            </a:solidFill>
          </p:grpSpPr>
          <p:sp>
            <p:nvSpPr>
              <p:cNvPr id="46" name="Google Shape;684;p28"/>
              <p:cNvSpPr/>
              <p:nvPr/>
            </p:nvSpPr>
            <p:spPr>
              <a:xfrm>
                <a:off x="5907238" y="590349"/>
                <a:ext cx="118965" cy="186693"/>
              </a:xfrm>
              <a:custGeom>
                <a:avLst/>
                <a:gdLst/>
                <a:ahLst/>
                <a:cxnLst/>
                <a:rect l="l" t="t" r="r" b="b"/>
                <a:pathLst>
                  <a:path w="3448" h="5411" extrusionOk="0">
                    <a:moveTo>
                      <a:pt x="1416" y="594"/>
                    </a:moveTo>
                    <a:cubicBezTo>
                      <a:pt x="1690" y="914"/>
                      <a:pt x="1964" y="1233"/>
                      <a:pt x="2238" y="1530"/>
                    </a:cubicBezTo>
                    <a:cubicBezTo>
                      <a:pt x="2238" y="1553"/>
                      <a:pt x="2238" y="1553"/>
                      <a:pt x="2215" y="1553"/>
                    </a:cubicBezTo>
                    <a:lnTo>
                      <a:pt x="1781" y="1553"/>
                    </a:lnTo>
                    <a:cubicBezTo>
                      <a:pt x="1872" y="1804"/>
                      <a:pt x="1964" y="2032"/>
                      <a:pt x="2055" y="2260"/>
                    </a:cubicBezTo>
                    <a:cubicBezTo>
                      <a:pt x="2055" y="2260"/>
                      <a:pt x="2032" y="2260"/>
                      <a:pt x="2032" y="2283"/>
                    </a:cubicBezTo>
                    <a:cubicBezTo>
                      <a:pt x="1758" y="1964"/>
                      <a:pt x="1484" y="1644"/>
                      <a:pt x="1210" y="1302"/>
                    </a:cubicBezTo>
                    <a:lnTo>
                      <a:pt x="1667" y="1302"/>
                    </a:lnTo>
                    <a:cubicBezTo>
                      <a:pt x="1576" y="1073"/>
                      <a:pt x="1484" y="822"/>
                      <a:pt x="1393" y="594"/>
                    </a:cubicBezTo>
                    <a:close/>
                    <a:moveTo>
                      <a:pt x="138" y="1"/>
                    </a:moveTo>
                    <a:cubicBezTo>
                      <a:pt x="1" y="1"/>
                      <a:pt x="1" y="23"/>
                      <a:pt x="1" y="137"/>
                    </a:cubicBezTo>
                    <a:cubicBezTo>
                      <a:pt x="1" y="274"/>
                      <a:pt x="1" y="411"/>
                      <a:pt x="1" y="548"/>
                    </a:cubicBezTo>
                    <a:cubicBezTo>
                      <a:pt x="1" y="754"/>
                      <a:pt x="69" y="845"/>
                      <a:pt x="252" y="891"/>
                    </a:cubicBezTo>
                    <a:cubicBezTo>
                      <a:pt x="275" y="891"/>
                      <a:pt x="275" y="891"/>
                      <a:pt x="297" y="914"/>
                    </a:cubicBezTo>
                    <a:cubicBezTo>
                      <a:pt x="297" y="1096"/>
                      <a:pt x="297" y="1279"/>
                      <a:pt x="297" y="1461"/>
                    </a:cubicBezTo>
                    <a:cubicBezTo>
                      <a:pt x="275" y="2169"/>
                      <a:pt x="731" y="2717"/>
                      <a:pt x="1302" y="2899"/>
                    </a:cubicBezTo>
                    <a:cubicBezTo>
                      <a:pt x="1347" y="2899"/>
                      <a:pt x="1347" y="2922"/>
                      <a:pt x="1347" y="2968"/>
                    </a:cubicBezTo>
                    <a:cubicBezTo>
                      <a:pt x="1347" y="3059"/>
                      <a:pt x="1347" y="3150"/>
                      <a:pt x="1347" y="3242"/>
                    </a:cubicBezTo>
                    <a:cubicBezTo>
                      <a:pt x="1347" y="3310"/>
                      <a:pt x="1393" y="3379"/>
                      <a:pt x="1439" y="3379"/>
                    </a:cubicBezTo>
                    <a:cubicBezTo>
                      <a:pt x="1507" y="3401"/>
                      <a:pt x="1507" y="3447"/>
                      <a:pt x="1507" y="3470"/>
                    </a:cubicBezTo>
                    <a:cubicBezTo>
                      <a:pt x="1507" y="3721"/>
                      <a:pt x="1484" y="3949"/>
                      <a:pt x="1553" y="4178"/>
                    </a:cubicBezTo>
                    <a:cubicBezTo>
                      <a:pt x="1713" y="4794"/>
                      <a:pt x="2306" y="5319"/>
                      <a:pt x="2945" y="5387"/>
                    </a:cubicBezTo>
                    <a:cubicBezTo>
                      <a:pt x="3105" y="5387"/>
                      <a:pt x="3265" y="5387"/>
                      <a:pt x="3447" y="5410"/>
                    </a:cubicBezTo>
                    <a:lnTo>
                      <a:pt x="3447" y="4954"/>
                    </a:lnTo>
                    <a:lnTo>
                      <a:pt x="3196" y="4954"/>
                    </a:lnTo>
                    <a:cubicBezTo>
                      <a:pt x="2671" y="4954"/>
                      <a:pt x="2238" y="4680"/>
                      <a:pt x="2032" y="4200"/>
                    </a:cubicBezTo>
                    <a:cubicBezTo>
                      <a:pt x="1941" y="3949"/>
                      <a:pt x="1941" y="3698"/>
                      <a:pt x="1941" y="3447"/>
                    </a:cubicBezTo>
                    <a:cubicBezTo>
                      <a:pt x="1941" y="3424"/>
                      <a:pt x="1986" y="3401"/>
                      <a:pt x="2009" y="3401"/>
                    </a:cubicBezTo>
                    <a:cubicBezTo>
                      <a:pt x="2055" y="3356"/>
                      <a:pt x="2101" y="3310"/>
                      <a:pt x="2101" y="3242"/>
                    </a:cubicBezTo>
                    <a:cubicBezTo>
                      <a:pt x="2101" y="3173"/>
                      <a:pt x="2101" y="3082"/>
                      <a:pt x="2078" y="2991"/>
                    </a:cubicBezTo>
                    <a:cubicBezTo>
                      <a:pt x="2078" y="2945"/>
                      <a:pt x="2101" y="2899"/>
                      <a:pt x="2169" y="2877"/>
                    </a:cubicBezTo>
                    <a:cubicBezTo>
                      <a:pt x="2717" y="2694"/>
                      <a:pt x="3036" y="2306"/>
                      <a:pt x="3128" y="1758"/>
                    </a:cubicBezTo>
                    <a:cubicBezTo>
                      <a:pt x="3173" y="1507"/>
                      <a:pt x="3151" y="1279"/>
                      <a:pt x="3151" y="1028"/>
                    </a:cubicBezTo>
                    <a:cubicBezTo>
                      <a:pt x="3151" y="936"/>
                      <a:pt x="3151" y="891"/>
                      <a:pt x="3265" y="868"/>
                    </a:cubicBezTo>
                    <a:cubicBezTo>
                      <a:pt x="3379" y="845"/>
                      <a:pt x="3424" y="731"/>
                      <a:pt x="3447" y="617"/>
                    </a:cubicBezTo>
                    <a:cubicBezTo>
                      <a:pt x="3447" y="434"/>
                      <a:pt x="3447" y="274"/>
                      <a:pt x="3447" y="92"/>
                    </a:cubicBezTo>
                    <a:cubicBezTo>
                      <a:pt x="3447" y="23"/>
                      <a:pt x="3424" y="1"/>
                      <a:pt x="3356" y="1"/>
                    </a:cubicBezTo>
                    <a:cubicBezTo>
                      <a:pt x="3326" y="8"/>
                      <a:pt x="3298" y="11"/>
                      <a:pt x="3271" y="11"/>
                    </a:cubicBezTo>
                    <a:cubicBezTo>
                      <a:pt x="3216" y="11"/>
                      <a:pt x="3166" y="1"/>
                      <a:pt x="310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n>
                    <a:solidFill>
                      <a:schemeClr val="tx2">
                        <a:lumMod val="75000"/>
                      </a:schemeClr>
                    </a:solidFill>
                  </a:ln>
                </a:endParaRPr>
              </a:p>
            </p:txBody>
          </p:sp>
          <p:sp>
            <p:nvSpPr>
              <p:cNvPr id="47" name="Google Shape;685;p28"/>
              <p:cNvSpPr/>
              <p:nvPr/>
            </p:nvSpPr>
            <p:spPr>
              <a:xfrm>
                <a:off x="5988351" y="532974"/>
                <a:ext cx="17355" cy="51098"/>
              </a:xfrm>
              <a:custGeom>
                <a:avLst/>
                <a:gdLst/>
                <a:ahLst/>
                <a:cxnLst/>
                <a:rect l="l" t="t" r="r" b="b"/>
                <a:pathLst>
                  <a:path w="503" h="1481" extrusionOk="0">
                    <a:moveTo>
                      <a:pt x="265" y="0"/>
                    </a:moveTo>
                    <a:cubicBezTo>
                      <a:pt x="232" y="0"/>
                      <a:pt x="196" y="7"/>
                      <a:pt x="160" y="20"/>
                    </a:cubicBezTo>
                    <a:cubicBezTo>
                      <a:pt x="69" y="66"/>
                      <a:pt x="1" y="134"/>
                      <a:pt x="1" y="226"/>
                    </a:cubicBezTo>
                    <a:cubicBezTo>
                      <a:pt x="1" y="636"/>
                      <a:pt x="1" y="1070"/>
                      <a:pt x="1" y="1481"/>
                    </a:cubicBezTo>
                    <a:lnTo>
                      <a:pt x="503" y="1481"/>
                    </a:lnTo>
                    <a:cubicBezTo>
                      <a:pt x="503" y="1458"/>
                      <a:pt x="503" y="1435"/>
                      <a:pt x="503" y="1412"/>
                    </a:cubicBezTo>
                    <a:cubicBezTo>
                      <a:pt x="503" y="1047"/>
                      <a:pt x="503" y="659"/>
                      <a:pt x="503" y="271"/>
                    </a:cubicBezTo>
                    <a:cubicBezTo>
                      <a:pt x="503" y="106"/>
                      <a:pt x="400" y="0"/>
                      <a:pt x="26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n>
                    <a:solidFill>
                      <a:schemeClr val="tx2">
                        <a:lumMod val="75000"/>
                      </a:schemeClr>
                    </a:solidFill>
                  </a:ln>
                </a:endParaRPr>
              </a:p>
            </p:txBody>
          </p:sp>
          <p:sp>
            <p:nvSpPr>
              <p:cNvPr id="48" name="Google Shape;686;p28"/>
              <p:cNvSpPr/>
              <p:nvPr/>
            </p:nvSpPr>
            <p:spPr>
              <a:xfrm>
                <a:off x="5926938" y="532836"/>
                <a:ext cx="18148" cy="51236"/>
              </a:xfrm>
              <a:custGeom>
                <a:avLst/>
                <a:gdLst/>
                <a:ahLst/>
                <a:cxnLst/>
                <a:rect l="l" t="t" r="r" b="b"/>
                <a:pathLst>
                  <a:path w="526" h="1485" extrusionOk="0">
                    <a:moveTo>
                      <a:pt x="247" y="0"/>
                    </a:moveTo>
                    <a:cubicBezTo>
                      <a:pt x="190" y="0"/>
                      <a:pt x="136" y="26"/>
                      <a:pt x="92" y="70"/>
                    </a:cubicBezTo>
                    <a:cubicBezTo>
                      <a:pt x="46" y="115"/>
                      <a:pt x="0" y="184"/>
                      <a:pt x="0" y="252"/>
                    </a:cubicBezTo>
                    <a:cubicBezTo>
                      <a:pt x="0" y="663"/>
                      <a:pt x="0" y="1074"/>
                      <a:pt x="0" y="1462"/>
                    </a:cubicBezTo>
                    <a:cubicBezTo>
                      <a:pt x="0" y="1485"/>
                      <a:pt x="23" y="1485"/>
                      <a:pt x="23" y="1485"/>
                    </a:cubicBezTo>
                    <a:lnTo>
                      <a:pt x="502" y="1485"/>
                    </a:lnTo>
                    <a:cubicBezTo>
                      <a:pt x="502" y="1485"/>
                      <a:pt x="525" y="1462"/>
                      <a:pt x="525" y="1439"/>
                    </a:cubicBezTo>
                    <a:cubicBezTo>
                      <a:pt x="525" y="1051"/>
                      <a:pt x="525" y="663"/>
                      <a:pt x="525" y="275"/>
                    </a:cubicBezTo>
                    <a:cubicBezTo>
                      <a:pt x="525" y="161"/>
                      <a:pt x="457" y="70"/>
                      <a:pt x="343" y="24"/>
                    </a:cubicBezTo>
                    <a:cubicBezTo>
                      <a:pt x="310" y="8"/>
                      <a:pt x="278" y="0"/>
                      <a:pt x="24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n>
                    <a:solidFill>
                      <a:schemeClr val="tx2">
                        <a:lumMod val="75000"/>
                      </a:schemeClr>
                    </a:solidFill>
                  </a:ln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1">
            <a:alpha val="60000"/>
          </a:schemeClr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8"/>
          <p:cNvSpPr/>
          <p:nvPr/>
        </p:nvSpPr>
        <p:spPr>
          <a:xfrm>
            <a:off x="-1986925" y="-1809250"/>
            <a:ext cx="4336930" cy="3697460"/>
          </a:xfrm>
          <a:custGeom>
            <a:avLst/>
            <a:gdLst/>
            <a:ahLst/>
            <a:cxnLst/>
            <a:rect l="l" t="t" r="r" b="b"/>
            <a:pathLst>
              <a:path w="125699" h="107165" extrusionOk="0">
                <a:moveTo>
                  <a:pt x="125676" y="0"/>
                </a:moveTo>
                <a:cubicBezTo>
                  <a:pt x="116067" y="1507"/>
                  <a:pt x="107256" y="6848"/>
                  <a:pt x="101459" y="14631"/>
                </a:cubicBezTo>
                <a:cubicBezTo>
                  <a:pt x="95684" y="22437"/>
                  <a:pt x="93127" y="32435"/>
                  <a:pt x="94474" y="42044"/>
                </a:cubicBezTo>
                <a:cubicBezTo>
                  <a:pt x="95182" y="47111"/>
                  <a:pt x="96939" y="52065"/>
                  <a:pt x="98651" y="56835"/>
                </a:cubicBezTo>
                <a:cubicBezTo>
                  <a:pt x="100774" y="62724"/>
                  <a:pt x="102942" y="68818"/>
                  <a:pt x="103102" y="75141"/>
                </a:cubicBezTo>
                <a:cubicBezTo>
                  <a:pt x="103467" y="89133"/>
                  <a:pt x="92785" y="102737"/>
                  <a:pt x="78793" y="106115"/>
                </a:cubicBezTo>
                <a:cubicBezTo>
                  <a:pt x="76400" y="106697"/>
                  <a:pt x="73942" y="106977"/>
                  <a:pt x="71473" y="106977"/>
                </a:cubicBezTo>
                <a:cubicBezTo>
                  <a:pt x="60000" y="106977"/>
                  <a:pt x="48288" y="100930"/>
                  <a:pt x="41770" y="91050"/>
                </a:cubicBezTo>
                <a:cubicBezTo>
                  <a:pt x="40401" y="88996"/>
                  <a:pt x="39214" y="86759"/>
                  <a:pt x="38073" y="84591"/>
                </a:cubicBezTo>
                <a:cubicBezTo>
                  <a:pt x="36018" y="80687"/>
                  <a:pt x="33896" y="76670"/>
                  <a:pt x="30677" y="73589"/>
                </a:cubicBezTo>
                <a:cubicBezTo>
                  <a:pt x="26873" y="69970"/>
                  <a:pt x="21644" y="67906"/>
                  <a:pt x="16401" y="67906"/>
                </a:cubicBezTo>
                <a:cubicBezTo>
                  <a:pt x="15856" y="67906"/>
                  <a:pt x="15311" y="67929"/>
                  <a:pt x="14768" y="67974"/>
                </a:cubicBezTo>
                <a:cubicBezTo>
                  <a:pt x="8993" y="68430"/>
                  <a:pt x="3469" y="71489"/>
                  <a:pt x="0" y="76100"/>
                </a:cubicBezTo>
                <a:lnTo>
                  <a:pt x="137" y="76214"/>
                </a:lnTo>
                <a:cubicBezTo>
                  <a:pt x="3584" y="71626"/>
                  <a:pt x="9062" y="68613"/>
                  <a:pt x="14791" y="68156"/>
                </a:cubicBezTo>
                <a:cubicBezTo>
                  <a:pt x="15328" y="68111"/>
                  <a:pt x="15867" y="68089"/>
                  <a:pt x="16406" y="68089"/>
                </a:cubicBezTo>
                <a:cubicBezTo>
                  <a:pt x="21591" y="68089"/>
                  <a:pt x="26777" y="70149"/>
                  <a:pt x="30540" y="73726"/>
                </a:cubicBezTo>
                <a:cubicBezTo>
                  <a:pt x="33759" y="76784"/>
                  <a:pt x="35859" y="80802"/>
                  <a:pt x="37913" y="84682"/>
                </a:cubicBezTo>
                <a:cubicBezTo>
                  <a:pt x="39054" y="86850"/>
                  <a:pt x="40241" y="89087"/>
                  <a:pt x="41611" y="91164"/>
                </a:cubicBezTo>
                <a:cubicBezTo>
                  <a:pt x="45445" y="96962"/>
                  <a:pt x="51266" y="101687"/>
                  <a:pt x="57976" y="104448"/>
                </a:cubicBezTo>
                <a:cubicBezTo>
                  <a:pt x="62336" y="106252"/>
                  <a:pt x="66947" y="107165"/>
                  <a:pt x="71443" y="107165"/>
                </a:cubicBezTo>
                <a:cubicBezTo>
                  <a:pt x="73977" y="107165"/>
                  <a:pt x="76442" y="106891"/>
                  <a:pt x="78839" y="106297"/>
                </a:cubicBezTo>
                <a:cubicBezTo>
                  <a:pt x="92922" y="102896"/>
                  <a:pt x="103650" y="89201"/>
                  <a:pt x="103285" y="75141"/>
                </a:cubicBezTo>
                <a:cubicBezTo>
                  <a:pt x="103125" y="68795"/>
                  <a:pt x="100934" y="62678"/>
                  <a:pt x="98834" y="56767"/>
                </a:cubicBezTo>
                <a:cubicBezTo>
                  <a:pt x="97122" y="51996"/>
                  <a:pt x="95364" y="47066"/>
                  <a:pt x="94657" y="42021"/>
                </a:cubicBezTo>
                <a:cubicBezTo>
                  <a:pt x="93333" y="32458"/>
                  <a:pt x="95866" y="22506"/>
                  <a:pt x="101618" y="14745"/>
                </a:cubicBezTo>
                <a:cubicBezTo>
                  <a:pt x="107370" y="6985"/>
                  <a:pt x="116158" y="1689"/>
                  <a:pt x="125699" y="183"/>
                </a:cubicBezTo>
                <a:lnTo>
                  <a:pt x="1256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8"/>
          <p:cNvSpPr/>
          <p:nvPr/>
        </p:nvSpPr>
        <p:spPr>
          <a:xfrm rot="1351750">
            <a:off x="8375800" y="565636"/>
            <a:ext cx="1938178" cy="2873765"/>
          </a:xfrm>
          <a:custGeom>
            <a:avLst/>
            <a:gdLst/>
            <a:ahLst/>
            <a:cxnLst/>
            <a:rect l="l" t="t" r="r" b="b"/>
            <a:pathLst>
              <a:path w="56174" h="83290" extrusionOk="0">
                <a:moveTo>
                  <a:pt x="4862" y="0"/>
                </a:moveTo>
                <a:cubicBezTo>
                  <a:pt x="2397" y="3492"/>
                  <a:pt x="1187" y="7943"/>
                  <a:pt x="1438" y="12531"/>
                </a:cubicBezTo>
                <a:cubicBezTo>
                  <a:pt x="1712" y="17096"/>
                  <a:pt x="3424" y="21387"/>
                  <a:pt x="6255" y="24583"/>
                </a:cubicBezTo>
                <a:cubicBezTo>
                  <a:pt x="8902" y="27596"/>
                  <a:pt x="12417" y="29696"/>
                  <a:pt x="15796" y="31750"/>
                </a:cubicBezTo>
                <a:cubicBezTo>
                  <a:pt x="18489" y="33371"/>
                  <a:pt x="21274" y="35060"/>
                  <a:pt x="23625" y="37182"/>
                </a:cubicBezTo>
                <a:cubicBezTo>
                  <a:pt x="30244" y="43140"/>
                  <a:pt x="33234" y="52932"/>
                  <a:pt x="31111" y="61560"/>
                </a:cubicBezTo>
                <a:cubicBezTo>
                  <a:pt x="30815" y="62747"/>
                  <a:pt x="30427" y="63979"/>
                  <a:pt x="30061" y="65143"/>
                </a:cubicBezTo>
                <a:cubicBezTo>
                  <a:pt x="29034" y="68339"/>
                  <a:pt x="27961" y="71649"/>
                  <a:pt x="28692" y="74913"/>
                </a:cubicBezTo>
                <a:cubicBezTo>
                  <a:pt x="29902" y="80299"/>
                  <a:pt x="35562" y="83289"/>
                  <a:pt x="40629" y="83289"/>
                </a:cubicBezTo>
                <a:cubicBezTo>
                  <a:pt x="41040" y="83289"/>
                  <a:pt x="41451" y="83267"/>
                  <a:pt x="41839" y="83221"/>
                </a:cubicBezTo>
                <a:cubicBezTo>
                  <a:pt x="46701" y="82742"/>
                  <a:pt x="51654" y="79866"/>
                  <a:pt x="56174" y="74890"/>
                </a:cubicBezTo>
                <a:lnTo>
                  <a:pt x="56037" y="74776"/>
                </a:lnTo>
                <a:cubicBezTo>
                  <a:pt x="51540" y="79706"/>
                  <a:pt x="46633" y="82559"/>
                  <a:pt x="41839" y="83038"/>
                </a:cubicBezTo>
                <a:cubicBezTo>
                  <a:pt x="41441" y="83078"/>
                  <a:pt x="41037" y="83098"/>
                  <a:pt x="40628" y="83098"/>
                </a:cubicBezTo>
                <a:cubicBezTo>
                  <a:pt x="35644" y="83098"/>
                  <a:pt x="30056" y="80162"/>
                  <a:pt x="28874" y="74867"/>
                </a:cubicBezTo>
                <a:cubicBezTo>
                  <a:pt x="28167" y="71649"/>
                  <a:pt x="29217" y="68385"/>
                  <a:pt x="30221" y="65212"/>
                </a:cubicBezTo>
                <a:cubicBezTo>
                  <a:pt x="30609" y="64025"/>
                  <a:pt x="30997" y="62815"/>
                  <a:pt x="31294" y="61605"/>
                </a:cubicBezTo>
                <a:cubicBezTo>
                  <a:pt x="33440" y="52909"/>
                  <a:pt x="30404" y="43049"/>
                  <a:pt x="23762" y="37045"/>
                </a:cubicBezTo>
                <a:cubicBezTo>
                  <a:pt x="21388" y="34900"/>
                  <a:pt x="18603" y="33211"/>
                  <a:pt x="15887" y="31590"/>
                </a:cubicBezTo>
                <a:cubicBezTo>
                  <a:pt x="12509" y="29559"/>
                  <a:pt x="9039" y="27436"/>
                  <a:pt x="6392" y="24469"/>
                </a:cubicBezTo>
                <a:cubicBezTo>
                  <a:pt x="617" y="17941"/>
                  <a:pt x="0" y="7236"/>
                  <a:pt x="4999" y="91"/>
                </a:cubicBezTo>
                <a:lnTo>
                  <a:pt x="486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8"/>
          <p:cNvSpPr/>
          <p:nvPr/>
        </p:nvSpPr>
        <p:spPr>
          <a:xfrm>
            <a:off x="5361699" y="4552330"/>
            <a:ext cx="4089685" cy="1076582"/>
          </a:xfrm>
          <a:custGeom>
            <a:avLst/>
            <a:gdLst/>
            <a:ahLst/>
            <a:cxnLst/>
            <a:rect l="l" t="t" r="r" b="b"/>
            <a:pathLst>
              <a:path w="118533" h="31203" extrusionOk="0">
                <a:moveTo>
                  <a:pt x="36476" y="0"/>
                </a:moveTo>
                <a:cubicBezTo>
                  <a:pt x="28829" y="92"/>
                  <a:pt x="21799" y="3173"/>
                  <a:pt x="17668" y="8240"/>
                </a:cubicBezTo>
                <a:cubicBezTo>
                  <a:pt x="15499" y="10888"/>
                  <a:pt x="14084" y="14083"/>
                  <a:pt x="12715" y="17165"/>
                </a:cubicBezTo>
                <a:cubicBezTo>
                  <a:pt x="12076" y="18580"/>
                  <a:pt x="11414" y="20064"/>
                  <a:pt x="10706" y="21456"/>
                </a:cubicBezTo>
                <a:cubicBezTo>
                  <a:pt x="8720" y="25313"/>
                  <a:pt x="5251" y="30107"/>
                  <a:pt x="1" y="31020"/>
                </a:cubicBezTo>
                <a:lnTo>
                  <a:pt x="47" y="31202"/>
                </a:lnTo>
                <a:cubicBezTo>
                  <a:pt x="5342" y="30289"/>
                  <a:pt x="8857" y="25450"/>
                  <a:pt x="10866" y="21547"/>
                </a:cubicBezTo>
                <a:cubicBezTo>
                  <a:pt x="11596" y="20132"/>
                  <a:pt x="12235" y="18671"/>
                  <a:pt x="12874" y="17233"/>
                </a:cubicBezTo>
                <a:cubicBezTo>
                  <a:pt x="14244" y="14175"/>
                  <a:pt x="15659" y="11002"/>
                  <a:pt x="17805" y="8354"/>
                </a:cubicBezTo>
                <a:cubicBezTo>
                  <a:pt x="21913" y="3333"/>
                  <a:pt x="28898" y="274"/>
                  <a:pt x="36476" y="183"/>
                </a:cubicBezTo>
                <a:cubicBezTo>
                  <a:pt x="36600" y="181"/>
                  <a:pt x="36724" y="181"/>
                  <a:pt x="36849" y="181"/>
                </a:cubicBezTo>
                <a:cubicBezTo>
                  <a:pt x="42877" y="181"/>
                  <a:pt x="49209" y="1807"/>
                  <a:pt x="56767" y="5296"/>
                </a:cubicBezTo>
                <a:cubicBezTo>
                  <a:pt x="57886" y="5821"/>
                  <a:pt x="59004" y="6368"/>
                  <a:pt x="60100" y="6893"/>
                </a:cubicBezTo>
                <a:cubicBezTo>
                  <a:pt x="65715" y="9577"/>
                  <a:pt x="71479" y="12354"/>
                  <a:pt x="77561" y="12354"/>
                </a:cubicBezTo>
                <a:cubicBezTo>
                  <a:pt x="78204" y="12354"/>
                  <a:pt x="78851" y="12323"/>
                  <a:pt x="79501" y="12257"/>
                </a:cubicBezTo>
                <a:cubicBezTo>
                  <a:pt x="83633" y="11847"/>
                  <a:pt x="87490" y="10021"/>
                  <a:pt x="91211" y="8263"/>
                </a:cubicBezTo>
                <a:cubicBezTo>
                  <a:pt x="92192" y="7806"/>
                  <a:pt x="93197" y="7327"/>
                  <a:pt x="94178" y="6893"/>
                </a:cubicBezTo>
                <a:cubicBezTo>
                  <a:pt x="98207" y="5106"/>
                  <a:pt x="101625" y="4221"/>
                  <a:pt x="104624" y="4221"/>
                </a:cubicBezTo>
                <a:cubicBezTo>
                  <a:pt x="106298" y="4221"/>
                  <a:pt x="107842" y="4497"/>
                  <a:pt x="109289" y="5045"/>
                </a:cubicBezTo>
                <a:cubicBezTo>
                  <a:pt x="115040" y="7190"/>
                  <a:pt x="118327" y="14403"/>
                  <a:pt x="116182" y="20155"/>
                </a:cubicBezTo>
                <a:lnTo>
                  <a:pt x="116364" y="20223"/>
                </a:lnTo>
                <a:cubicBezTo>
                  <a:pt x="118533" y="14380"/>
                  <a:pt x="115200" y="7053"/>
                  <a:pt x="109357" y="4862"/>
                </a:cubicBezTo>
                <a:cubicBezTo>
                  <a:pt x="107894" y="4314"/>
                  <a:pt x="106334" y="4039"/>
                  <a:pt x="104644" y="4039"/>
                </a:cubicBezTo>
                <a:cubicBezTo>
                  <a:pt x="101615" y="4039"/>
                  <a:pt x="98168" y="4923"/>
                  <a:pt x="94110" y="6711"/>
                </a:cubicBezTo>
                <a:cubicBezTo>
                  <a:pt x="93105" y="7167"/>
                  <a:pt x="92101" y="7647"/>
                  <a:pt x="91120" y="8103"/>
                </a:cubicBezTo>
                <a:cubicBezTo>
                  <a:pt x="87422" y="9861"/>
                  <a:pt x="83587" y="11664"/>
                  <a:pt x="79479" y="12075"/>
                </a:cubicBezTo>
                <a:cubicBezTo>
                  <a:pt x="78831" y="12141"/>
                  <a:pt x="78187" y="12172"/>
                  <a:pt x="77545" y="12172"/>
                </a:cubicBezTo>
                <a:cubicBezTo>
                  <a:pt x="71518" y="12172"/>
                  <a:pt x="65761" y="9413"/>
                  <a:pt x="60191" y="6711"/>
                </a:cubicBezTo>
                <a:cubicBezTo>
                  <a:pt x="59096" y="6186"/>
                  <a:pt x="57954" y="5638"/>
                  <a:pt x="56859" y="5136"/>
                </a:cubicBezTo>
                <a:cubicBezTo>
                  <a:pt x="49258" y="1644"/>
                  <a:pt x="42890" y="0"/>
                  <a:pt x="368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8"/>
          <p:cNvSpPr/>
          <p:nvPr/>
        </p:nvSpPr>
        <p:spPr>
          <a:xfrm>
            <a:off x="412980" y="430718"/>
            <a:ext cx="218159" cy="217366"/>
          </a:xfrm>
          <a:custGeom>
            <a:avLst/>
            <a:gdLst/>
            <a:ahLst/>
            <a:cxnLst/>
            <a:rect l="l" t="t" r="r" b="b"/>
            <a:pathLst>
              <a:path w="6323" h="6300" extrusionOk="0">
                <a:moveTo>
                  <a:pt x="3173" y="0"/>
                </a:moveTo>
                <a:cubicBezTo>
                  <a:pt x="1415" y="0"/>
                  <a:pt x="0" y="1415"/>
                  <a:pt x="0" y="3150"/>
                </a:cubicBezTo>
                <a:cubicBezTo>
                  <a:pt x="0" y="4885"/>
                  <a:pt x="1415" y="6300"/>
                  <a:pt x="3173" y="6300"/>
                </a:cubicBezTo>
                <a:cubicBezTo>
                  <a:pt x="4907" y="6300"/>
                  <a:pt x="6323" y="4885"/>
                  <a:pt x="6323" y="3150"/>
                </a:cubicBezTo>
                <a:cubicBezTo>
                  <a:pt x="6323" y="1415"/>
                  <a:pt x="4907" y="0"/>
                  <a:pt x="3173" y="0"/>
                </a:cubicBezTo>
                <a:close/>
              </a:path>
            </a:pathLst>
          </a:custGeom>
          <a:solidFill>
            <a:srgbClr val="FF7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8"/>
          <p:cNvSpPr/>
          <p:nvPr/>
        </p:nvSpPr>
        <p:spPr>
          <a:xfrm>
            <a:off x="7963114" y="-182963"/>
            <a:ext cx="447325" cy="1371888"/>
          </a:xfrm>
          <a:custGeom>
            <a:avLst/>
            <a:gdLst/>
            <a:ahLst/>
            <a:cxnLst/>
            <a:rect l="l" t="t" r="r" b="b"/>
            <a:pathLst>
              <a:path w="12965" h="39762" extrusionOk="0">
                <a:moveTo>
                  <a:pt x="12965" y="0"/>
                </a:moveTo>
                <a:lnTo>
                  <a:pt x="0" y="69"/>
                </a:lnTo>
                <a:lnTo>
                  <a:pt x="0" y="33279"/>
                </a:lnTo>
                <a:cubicBezTo>
                  <a:pt x="0" y="36863"/>
                  <a:pt x="2899" y="39762"/>
                  <a:pt x="6482" y="39762"/>
                </a:cubicBezTo>
                <a:cubicBezTo>
                  <a:pt x="10066" y="39762"/>
                  <a:pt x="12965" y="36863"/>
                  <a:pt x="12965" y="33279"/>
                </a:cubicBezTo>
                <a:lnTo>
                  <a:pt x="12965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8"/>
          <p:cNvSpPr/>
          <p:nvPr/>
        </p:nvSpPr>
        <p:spPr>
          <a:xfrm>
            <a:off x="8597041" y="-179824"/>
            <a:ext cx="301655" cy="924598"/>
          </a:xfrm>
          <a:custGeom>
            <a:avLst/>
            <a:gdLst/>
            <a:ahLst/>
            <a:cxnLst/>
            <a:rect l="l" t="t" r="r" b="b"/>
            <a:pathLst>
              <a:path w="8743" h="26798" extrusionOk="0">
                <a:moveTo>
                  <a:pt x="8743" y="0"/>
                </a:moveTo>
                <a:lnTo>
                  <a:pt x="0" y="46"/>
                </a:lnTo>
                <a:lnTo>
                  <a:pt x="0" y="22415"/>
                </a:lnTo>
                <a:cubicBezTo>
                  <a:pt x="0" y="24834"/>
                  <a:pt x="1963" y="26797"/>
                  <a:pt x="4360" y="26797"/>
                </a:cubicBezTo>
                <a:cubicBezTo>
                  <a:pt x="6780" y="26797"/>
                  <a:pt x="8743" y="24834"/>
                  <a:pt x="8743" y="22415"/>
                </a:cubicBezTo>
                <a:lnTo>
                  <a:pt x="8743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8"/>
          <p:cNvSpPr/>
          <p:nvPr/>
        </p:nvSpPr>
        <p:spPr>
          <a:xfrm>
            <a:off x="805616" y="4060078"/>
            <a:ext cx="359930" cy="1101803"/>
          </a:xfrm>
          <a:custGeom>
            <a:avLst/>
            <a:gdLst/>
            <a:ahLst/>
            <a:cxnLst/>
            <a:rect l="l" t="t" r="r" b="b"/>
            <a:pathLst>
              <a:path w="10432" h="31934" extrusionOk="0">
                <a:moveTo>
                  <a:pt x="5205" y="1"/>
                </a:moveTo>
                <a:cubicBezTo>
                  <a:pt x="2329" y="1"/>
                  <a:pt x="0" y="2329"/>
                  <a:pt x="0" y="5205"/>
                </a:cubicBezTo>
                <a:lnTo>
                  <a:pt x="0" y="31933"/>
                </a:lnTo>
                <a:lnTo>
                  <a:pt x="10432" y="31888"/>
                </a:lnTo>
                <a:lnTo>
                  <a:pt x="10409" y="5205"/>
                </a:lnTo>
                <a:cubicBezTo>
                  <a:pt x="10409" y="2329"/>
                  <a:pt x="8081" y="1"/>
                  <a:pt x="5205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8"/>
          <p:cNvSpPr/>
          <p:nvPr/>
        </p:nvSpPr>
        <p:spPr>
          <a:xfrm>
            <a:off x="260668" y="4253009"/>
            <a:ext cx="359930" cy="1101803"/>
          </a:xfrm>
          <a:custGeom>
            <a:avLst/>
            <a:gdLst/>
            <a:ahLst/>
            <a:cxnLst/>
            <a:rect l="l" t="t" r="r" b="b"/>
            <a:pathLst>
              <a:path w="10432" h="31934" extrusionOk="0">
                <a:moveTo>
                  <a:pt x="5227" y="1"/>
                </a:moveTo>
                <a:cubicBezTo>
                  <a:pt x="2351" y="1"/>
                  <a:pt x="0" y="2329"/>
                  <a:pt x="0" y="5205"/>
                </a:cubicBezTo>
                <a:lnTo>
                  <a:pt x="0" y="31933"/>
                </a:lnTo>
                <a:lnTo>
                  <a:pt x="10431" y="31888"/>
                </a:lnTo>
                <a:lnTo>
                  <a:pt x="10431" y="5205"/>
                </a:lnTo>
                <a:cubicBezTo>
                  <a:pt x="10431" y="2329"/>
                  <a:pt x="8103" y="1"/>
                  <a:pt x="5227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8"/>
          <p:cNvSpPr/>
          <p:nvPr/>
        </p:nvSpPr>
        <p:spPr>
          <a:xfrm rot="4518218">
            <a:off x="562266" y="2666877"/>
            <a:ext cx="301651" cy="291387"/>
          </a:xfrm>
          <a:custGeom>
            <a:avLst/>
            <a:gdLst/>
            <a:ahLst/>
            <a:cxnLst/>
            <a:rect l="l" t="t" r="r" b="b"/>
            <a:pathLst>
              <a:path w="6027" h="5821" extrusionOk="0">
                <a:moveTo>
                  <a:pt x="5729" y="274"/>
                </a:moveTo>
                <a:lnTo>
                  <a:pt x="3972" y="5433"/>
                </a:lnTo>
                <a:lnTo>
                  <a:pt x="388" y="1324"/>
                </a:lnTo>
                <a:lnTo>
                  <a:pt x="5729" y="274"/>
                </a:lnTo>
                <a:close/>
                <a:moveTo>
                  <a:pt x="6026" y="0"/>
                </a:moveTo>
                <a:lnTo>
                  <a:pt x="0" y="1187"/>
                </a:lnTo>
                <a:lnTo>
                  <a:pt x="4040" y="5821"/>
                </a:lnTo>
                <a:lnTo>
                  <a:pt x="6026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8"/>
          <p:cNvSpPr/>
          <p:nvPr/>
        </p:nvSpPr>
        <p:spPr>
          <a:xfrm rot="-10142082">
            <a:off x="3500049" y="4944910"/>
            <a:ext cx="301644" cy="291394"/>
          </a:xfrm>
          <a:custGeom>
            <a:avLst/>
            <a:gdLst/>
            <a:ahLst/>
            <a:cxnLst/>
            <a:rect l="l" t="t" r="r" b="b"/>
            <a:pathLst>
              <a:path w="6027" h="5821" extrusionOk="0">
                <a:moveTo>
                  <a:pt x="5729" y="274"/>
                </a:moveTo>
                <a:lnTo>
                  <a:pt x="3972" y="5433"/>
                </a:lnTo>
                <a:lnTo>
                  <a:pt x="388" y="1324"/>
                </a:lnTo>
                <a:lnTo>
                  <a:pt x="5729" y="274"/>
                </a:lnTo>
                <a:close/>
                <a:moveTo>
                  <a:pt x="6026" y="0"/>
                </a:moveTo>
                <a:lnTo>
                  <a:pt x="0" y="1187"/>
                </a:lnTo>
                <a:lnTo>
                  <a:pt x="4040" y="5821"/>
                </a:lnTo>
                <a:lnTo>
                  <a:pt x="6026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8"/>
          <p:cNvSpPr txBox="1">
            <a:spLocks noGrp="1"/>
          </p:cNvSpPr>
          <p:nvPr>
            <p:ph type="title"/>
          </p:nvPr>
        </p:nvSpPr>
        <p:spPr>
          <a:xfrm>
            <a:off x="1660650" y="2149200"/>
            <a:ext cx="5822700" cy="223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7375099" y="4716364"/>
            <a:ext cx="1606469" cy="396459"/>
            <a:chOff x="7375099" y="4716364"/>
            <a:chExt cx="1606469" cy="396459"/>
          </a:xfrm>
        </p:grpSpPr>
        <p:pic>
          <p:nvPicPr>
            <p:cNvPr id="14" name="Imagen 2"/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34514" y="4738725"/>
              <a:ext cx="1347054" cy="3740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5" name="Google Shape;683;p28"/>
            <p:cNvGrpSpPr/>
            <p:nvPr userDrawn="1"/>
          </p:nvGrpSpPr>
          <p:grpSpPr>
            <a:xfrm>
              <a:off x="7375099" y="4716364"/>
              <a:ext cx="259415" cy="359984"/>
              <a:chOff x="5907238" y="532836"/>
              <a:chExt cx="118965" cy="244207"/>
            </a:xfrm>
            <a:solidFill>
              <a:srgbClr val="002F66"/>
            </a:solidFill>
          </p:grpSpPr>
          <p:sp>
            <p:nvSpPr>
              <p:cNvPr id="16" name="Google Shape;684;p28"/>
              <p:cNvSpPr/>
              <p:nvPr/>
            </p:nvSpPr>
            <p:spPr>
              <a:xfrm>
                <a:off x="5907238" y="590349"/>
                <a:ext cx="118965" cy="186693"/>
              </a:xfrm>
              <a:custGeom>
                <a:avLst/>
                <a:gdLst/>
                <a:ahLst/>
                <a:cxnLst/>
                <a:rect l="l" t="t" r="r" b="b"/>
                <a:pathLst>
                  <a:path w="3448" h="5411" extrusionOk="0">
                    <a:moveTo>
                      <a:pt x="1416" y="594"/>
                    </a:moveTo>
                    <a:cubicBezTo>
                      <a:pt x="1690" y="914"/>
                      <a:pt x="1964" y="1233"/>
                      <a:pt x="2238" y="1530"/>
                    </a:cubicBezTo>
                    <a:cubicBezTo>
                      <a:pt x="2238" y="1553"/>
                      <a:pt x="2238" y="1553"/>
                      <a:pt x="2215" y="1553"/>
                    </a:cubicBezTo>
                    <a:lnTo>
                      <a:pt x="1781" y="1553"/>
                    </a:lnTo>
                    <a:cubicBezTo>
                      <a:pt x="1872" y="1804"/>
                      <a:pt x="1964" y="2032"/>
                      <a:pt x="2055" y="2260"/>
                    </a:cubicBezTo>
                    <a:cubicBezTo>
                      <a:pt x="2055" y="2260"/>
                      <a:pt x="2032" y="2260"/>
                      <a:pt x="2032" y="2283"/>
                    </a:cubicBezTo>
                    <a:cubicBezTo>
                      <a:pt x="1758" y="1964"/>
                      <a:pt x="1484" y="1644"/>
                      <a:pt x="1210" y="1302"/>
                    </a:cubicBezTo>
                    <a:lnTo>
                      <a:pt x="1667" y="1302"/>
                    </a:lnTo>
                    <a:cubicBezTo>
                      <a:pt x="1576" y="1073"/>
                      <a:pt x="1484" y="822"/>
                      <a:pt x="1393" y="594"/>
                    </a:cubicBezTo>
                    <a:close/>
                    <a:moveTo>
                      <a:pt x="138" y="1"/>
                    </a:moveTo>
                    <a:cubicBezTo>
                      <a:pt x="1" y="1"/>
                      <a:pt x="1" y="23"/>
                      <a:pt x="1" y="137"/>
                    </a:cubicBezTo>
                    <a:cubicBezTo>
                      <a:pt x="1" y="274"/>
                      <a:pt x="1" y="411"/>
                      <a:pt x="1" y="548"/>
                    </a:cubicBezTo>
                    <a:cubicBezTo>
                      <a:pt x="1" y="754"/>
                      <a:pt x="69" y="845"/>
                      <a:pt x="252" y="891"/>
                    </a:cubicBezTo>
                    <a:cubicBezTo>
                      <a:pt x="275" y="891"/>
                      <a:pt x="275" y="891"/>
                      <a:pt x="297" y="914"/>
                    </a:cubicBezTo>
                    <a:cubicBezTo>
                      <a:pt x="297" y="1096"/>
                      <a:pt x="297" y="1279"/>
                      <a:pt x="297" y="1461"/>
                    </a:cubicBezTo>
                    <a:cubicBezTo>
                      <a:pt x="275" y="2169"/>
                      <a:pt x="731" y="2717"/>
                      <a:pt x="1302" y="2899"/>
                    </a:cubicBezTo>
                    <a:cubicBezTo>
                      <a:pt x="1347" y="2899"/>
                      <a:pt x="1347" y="2922"/>
                      <a:pt x="1347" y="2968"/>
                    </a:cubicBezTo>
                    <a:cubicBezTo>
                      <a:pt x="1347" y="3059"/>
                      <a:pt x="1347" y="3150"/>
                      <a:pt x="1347" y="3242"/>
                    </a:cubicBezTo>
                    <a:cubicBezTo>
                      <a:pt x="1347" y="3310"/>
                      <a:pt x="1393" y="3379"/>
                      <a:pt x="1439" y="3379"/>
                    </a:cubicBezTo>
                    <a:cubicBezTo>
                      <a:pt x="1507" y="3401"/>
                      <a:pt x="1507" y="3447"/>
                      <a:pt x="1507" y="3470"/>
                    </a:cubicBezTo>
                    <a:cubicBezTo>
                      <a:pt x="1507" y="3721"/>
                      <a:pt x="1484" y="3949"/>
                      <a:pt x="1553" y="4178"/>
                    </a:cubicBezTo>
                    <a:cubicBezTo>
                      <a:pt x="1713" y="4794"/>
                      <a:pt x="2306" y="5319"/>
                      <a:pt x="2945" y="5387"/>
                    </a:cubicBezTo>
                    <a:cubicBezTo>
                      <a:pt x="3105" y="5387"/>
                      <a:pt x="3265" y="5387"/>
                      <a:pt x="3447" y="5410"/>
                    </a:cubicBezTo>
                    <a:lnTo>
                      <a:pt x="3447" y="4954"/>
                    </a:lnTo>
                    <a:lnTo>
                      <a:pt x="3196" y="4954"/>
                    </a:lnTo>
                    <a:cubicBezTo>
                      <a:pt x="2671" y="4954"/>
                      <a:pt x="2238" y="4680"/>
                      <a:pt x="2032" y="4200"/>
                    </a:cubicBezTo>
                    <a:cubicBezTo>
                      <a:pt x="1941" y="3949"/>
                      <a:pt x="1941" y="3698"/>
                      <a:pt x="1941" y="3447"/>
                    </a:cubicBezTo>
                    <a:cubicBezTo>
                      <a:pt x="1941" y="3424"/>
                      <a:pt x="1986" y="3401"/>
                      <a:pt x="2009" y="3401"/>
                    </a:cubicBezTo>
                    <a:cubicBezTo>
                      <a:pt x="2055" y="3356"/>
                      <a:pt x="2101" y="3310"/>
                      <a:pt x="2101" y="3242"/>
                    </a:cubicBezTo>
                    <a:cubicBezTo>
                      <a:pt x="2101" y="3173"/>
                      <a:pt x="2101" y="3082"/>
                      <a:pt x="2078" y="2991"/>
                    </a:cubicBezTo>
                    <a:cubicBezTo>
                      <a:pt x="2078" y="2945"/>
                      <a:pt x="2101" y="2899"/>
                      <a:pt x="2169" y="2877"/>
                    </a:cubicBezTo>
                    <a:cubicBezTo>
                      <a:pt x="2717" y="2694"/>
                      <a:pt x="3036" y="2306"/>
                      <a:pt x="3128" y="1758"/>
                    </a:cubicBezTo>
                    <a:cubicBezTo>
                      <a:pt x="3173" y="1507"/>
                      <a:pt x="3151" y="1279"/>
                      <a:pt x="3151" y="1028"/>
                    </a:cubicBezTo>
                    <a:cubicBezTo>
                      <a:pt x="3151" y="936"/>
                      <a:pt x="3151" y="891"/>
                      <a:pt x="3265" y="868"/>
                    </a:cubicBezTo>
                    <a:cubicBezTo>
                      <a:pt x="3379" y="845"/>
                      <a:pt x="3424" y="731"/>
                      <a:pt x="3447" y="617"/>
                    </a:cubicBezTo>
                    <a:cubicBezTo>
                      <a:pt x="3447" y="434"/>
                      <a:pt x="3447" y="274"/>
                      <a:pt x="3447" y="92"/>
                    </a:cubicBezTo>
                    <a:cubicBezTo>
                      <a:pt x="3447" y="23"/>
                      <a:pt x="3424" y="1"/>
                      <a:pt x="3356" y="1"/>
                    </a:cubicBezTo>
                    <a:cubicBezTo>
                      <a:pt x="3326" y="8"/>
                      <a:pt x="3298" y="11"/>
                      <a:pt x="3271" y="11"/>
                    </a:cubicBezTo>
                    <a:cubicBezTo>
                      <a:pt x="3216" y="11"/>
                      <a:pt x="3166" y="1"/>
                      <a:pt x="310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n>
                    <a:solidFill>
                      <a:schemeClr val="tx2">
                        <a:lumMod val="75000"/>
                      </a:schemeClr>
                    </a:solidFill>
                  </a:ln>
                </a:endParaRPr>
              </a:p>
            </p:txBody>
          </p:sp>
          <p:sp>
            <p:nvSpPr>
              <p:cNvPr id="17" name="Google Shape;685;p28"/>
              <p:cNvSpPr/>
              <p:nvPr/>
            </p:nvSpPr>
            <p:spPr>
              <a:xfrm>
                <a:off x="5988351" y="532974"/>
                <a:ext cx="17355" cy="51098"/>
              </a:xfrm>
              <a:custGeom>
                <a:avLst/>
                <a:gdLst/>
                <a:ahLst/>
                <a:cxnLst/>
                <a:rect l="l" t="t" r="r" b="b"/>
                <a:pathLst>
                  <a:path w="503" h="1481" extrusionOk="0">
                    <a:moveTo>
                      <a:pt x="265" y="0"/>
                    </a:moveTo>
                    <a:cubicBezTo>
                      <a:pt x="232" y="0"/>
                      <a:pt x="196" y="7"/>
                      <a:pt x="160" y="20"/>
                    </a:cubicBezTo>
                    <a:cubicBezTo>
                      <a:pt x="69" y="66"/>
                      <a:pt x="1" y="134"/>
                      <a:pt x="1" y="226"/>
                    </a:cubicBezTo>
                    <a:cubicBezTo>
                      <a:pt x="1" y="636"/>
                      <a:pt x="1" y="1070"/>
                      <a:pt x="1" y="1481"/>
                    </a:cubicBezTo>
                    <a:lnTo>
                      <a:pt x="503" y="1481"/>
                    </a:lnTo>
                    <a:cubicBezTo>
                      <a:pt x="503" y="1458"/>
                      <a:pt x="503" y="1435"/>
                      <a:pt x="503" y="1412"/>
                    </a:cubicBezTo>
                    <a:cubicBezTo>
                      <a:pt x="503" y="1047"/>
                      <a:pt x="503" y="659"/>
                      <a:pt x="503" y="271"/>
                    </a:cubicBezTo>
                    <a:cubicBezTo>
                      <a:pt x="503" y="106"/>
                      <a:pt x="400" y="0"/>
                      <a:pt x="26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n>
                    <a:solidFill>
                      <a:schemeClr val="tx2">
                        <a:lumMod val="75000"/>
                      </a:schemeClr>
                    </a:solidFill>
                  </a:ln>
                </a:endParaRPr>
              </a:p>
            </p:txBody>
          </p:sp>
          <p:sp>
            <p:nvSpPr>
              <p:cNvPr id="18" name="Google Shape;686;p28"/>
              <p:cNvSpPr/>
              <p:nvPr/>
            </p:nvSpPr>
            <p:spPr>
              <a:xfrm>
                <a:off x="5926938" y="532836"/>
                <a:ext cx="18148" cy="51236"/>
              </a:xfrm>
              <a:custGeom>
                <a:avLst/>
                <a:gdLst/>
                <a:ahLst/>
                <a:cxnLst/>
                <a:rect l="l" t="t" r="r" b="b"/>
                <a:pathLst>
                  <a:path w="526" h="1485" extrusionOk="0">
                    <a:moveTo>
                      <a:pt x="247" y="0"/>
                    </a:moveTo>
                    <a:cubicBezTo>
                      <a:pt x="190" y="0"/>
                      <a:pt x="136" y="26"/>
                      <a:pt x="92" y="70"/>
                    </a:cubicBezTo>
                    <a:cubicBezTo>
                      <a:pt x="46" y="115"/>
                      <a:pt x="0" y="184"/>
                      <a:pt x="0" y="252"/>
                    </a:cubicBezTo>
                    <a:cubicBezTo>
                      <a:pt x="0" y="663"/>
                      <a:pt x="0" y="1074"/>
                      <a:pt x="0" y="1462"/>
                    </a:cubicBezTo>
                    <a:cubicBezTo>
                      <a:pt x="0" y="1485"/>
                      <a:pt x="23" y="1485"/>
                      <a:pt x="23" y="1485"/>
                    </a:cubicBezTo>
                    <a:lnTo>
                      <a:pt x="502" y="1485"/>
                    </a:lnTo>
                    <a:cubicBezTo>
                      <a:pt x="502" y="1485"/>
                      <a:pt x="525" y="1462"/>
                      <a:pt x="525" y="1439"/>
                    </a:cubicBezTo>
                    <a:cubicBezTo>
                      <a:pt x="525" y="1051"/>
                      <a:pt x="525" y="663"/>
                      <a:pt x="525" y="275"/>
                    </a:cubicBezTo>
                    <a:cubicBezTo>
                      <a:pt x="525" y="161"/>
                      <a:pt x="457" y="70"/>
                      <a:pt x="343" y="24"/>
                    </a:cubicBezTo>
                    <a:cubicBezTo>
                      <a:pt x="310" y="8"/>
                      <a:pt x="278" y="0"/>
                      <a:pt x="24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n>
                    <a:solidFill>
                      <a:schemeClr val="tx2">
                        <a:lumMod val="75000"/>
                      </a:schemeClr>
                    </a:solidFill>
                  </a:ln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lt1">
            <a:alpha val="60000"/>
          </a:schemeClr>
        </a:solid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9"/>
          <p:cNvSpPr/>
          <p:nvPr/>
        </p:nvSpPr>
        <p:spPr>
          <a:xfrm rot="5400000">
            <a:off x="299571" y="3161967"/>
            <a:ext cx="359930" cy="1101803"/>
          </a:xfrm>
          <a:custGeom>
            <a:avLst/>
            <a:gdLst/>
            <a:ahLst/>
            <a:cxnLst/>
            <a:rect l="l" t="t" r="r" b="b"/>
            <a:pathLst>
              <a:path w="10432" h="31934" extrusionOk="0">
                <a:moveTo>
                  <a:pt x="5205" y="1"/>
                </a:moveTo>
                <a:cubicBezTo>
                  <a:pt x="2329" y="1"/>
                  <a:pt x="0" y="2329"/>
                  <a:pt x="0" y="5205"/>
                </a:cubicBezTo>
                <a:lnTo>
                  <a:pt x="0" y="31933"/>
                </a:lnTo>
                <a:lnTo>
                  <a:pt x="10432" y="31888"/>
                </a:lnTo>
                <a:lnTo>
                  <a:pt x="10409" y="5205"/>
                </a:lnTo>
                <a:cubicBezTo>
                  <a:pt x="10409" y="2329"/>
                  <a:pt x="8081" y="1"/>
                  <a:pt x="5205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9"/>
          <p:cNvSpPr/>
          <p:nvPr/>
        </p:nvSpPr>
        <p:spPr>
          <a:xfrm rot="5400000">
            <a:off x="106639" y="2617019"/>
            <a:ext cx="359930" cy="1101803"/>
          </a:xfrm>
          <a:custGeom>
            <a:avLst/>
            <a:gdLst/>
            <a:ahLst/>
            <a:cxnLst/>
            <a:rect l="l" t="t" r="r" b="b"/>
            <a:pathLst>
              <a:path w="10432" h="31934" extrusionOk="0">
                <a:moveTo>
                  <a:pt x="5227" y="1"/>
                </a:moveTo>
                <a:cubicBezTo>
                  <a:pt x="2351" y="1"/>
                  <a:pt x="0" y="2329"/>
                  <a:pt x="0" y="5205"/>
                </a:cubicBezTo>
                <a:lnTo>
                  <a:pt x="0" y="31933"/>
                </a:lnTo>
                <a:lnTo>
                  <a:pt x="10431" y="31888"/>
                </a:lnTo>
                <a:lnTo>
                  <a:pt x="10431" y="5205"/>
                </a:lnTo>
                <a:cubicBezTo>
                  <a:pt x="10431" y="2329"/>
                  <a:pt x="8103" y="1"/>
                  <a:pt x="5227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9"/>
          <p:cNvSpPr/>
          <p:nvPr/>
        </p:nvSpPr>
        <p:spPr>
          <a:xfrm rot="-5400000" flipH="1">
            <a:off x="8421389" y="3161967"/>
            <a:ext cx="359930" cy="1101803"/>
          </a:xfrm>
          <a:custGeom>
            <a:avLst/>
            <a:gdLst/>
            <a:ahLst/>
            <a:cxnLst/>
            <a:rect l="l" t="t" r="r" b="b"/>
            <a:pathLst>
              <a:path w="10432" h="31934" extrusionOk="0">
                <a:moveTo>
                  <a:pt x="5205" y="1"/>
                </a:moveTo>
                <a:cubicBezTo>
                  <a:pt x="2329" y="1"/>
                  <a:pt x="0" y="2329"/>
                  <a:pt x="0" y="5205"/>
                </a:cubicBezTo>
                <a:lnTo>
                  <a:pt x="0" y="31933"/>
                </a:lnTo>
                <a:lnTo>
                  <a:pt x="10432" y="31888"/>
                </a:lnTo>
                <a:lnTo>
                  <a:pt x="10409" y="5205"/>
                </a:lnTo>
                <a:cubicBezTo>
                  <a:pt x="10409" y="2329"/>
                  <a:pt x="8081" y="1"/>
                  <a:pt x="5205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9"/>
          <p:cNvSpPr/>
          <p:nvPr/>
        </p:nvSpPr>
        <p:spPr>
          <a:xfrm rot="-5400000" flipH="1">
            <a:off x="8614321" y="2617019"/>
            <a:ext cx="359930" cy="1101803"/>
          </a:xfrm>
          <a:custGeom>
            <a:avLst/>
            <a:gdLst/>
            <a:ahLst/>
            <a:cxnLst/>
            <a:rect l="l" t="t" r="r" b="b"/>
            <a:pathLst>
              <a:path w="10432" h="31934" extrusionOk="0">
                <a:moveTo>
                  <a:pt x="5227" y="1"/>
                </a:moveTo>
                <a:cubicBezTo>
                  <a:pt x="2351" y="1"/>
                  <a:pt x="0" y="2329"/>
                  <a:pt x="0" y="5205"/>
                </a:cubicBezTo>
                <a:lnTo>
                  <a:pt x="0" y="31933"/>
                </a:lnTo>
                <a:lnTo>
                  <a:pt x="10431" y="31888"/>
                </a:lnTo>
                <a:lnTo>
                  <a:pt x="10431" y="5205"/>
                </a:lnTo>
                <a:cubicBezTo>
                  <a:pt x="10431" y="2329"/>
                  <a:pt x="8103" y="1"/>
                  <a:pt x="5227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9"/>
          <p:cNvSpPr/>
          <p:nvPr/>
        </p:nvSpPr>
        <p:spPr>
          <a:xfrm>
            <a:off x="7686874" y="-301961"/>
            <a:ext cx="1938143" cy="2873713"/>
          </a:xfrm>
          <a:custGeom>
            <a:avLst/>
            <a:gdLst/>
            <a:ahLst/>
            <a:cxnLst/>
            <a:rect l="l" t="t" r="r" b="b"/>
            <a:pathLst>
              <a:path w="56174" h="83290" extrusionOk="0">
                <a:moveTo>
                  <a:pt x="4862" y="0"/>
                </a:moveTo>
                <a:cubicBezTo>
                  <a:pt x="2397" y="3492"/>
                  <a:pt x="1187" y="7943"/>
                  <a:pt x="1438" y="12531"/>
                </a:cubicBezTo>
                <a:cubicBezTo>
                  <a:pt x="1712" y="17096"/>
                  <a:pt x="3424" y="21387"/>
                  <a:pt x="6255" y="24583"/>
                </a:cubicBezTo>
                <a:cubicBezTo>
                  <a:pt x="8902" y="27596"/>
                  <a:pt x="12417" y="29696"/>
                  <a:pt x="15796" y="31750"/>
                </a:cubicBezTo>
                <a:cubicBezTo>
                  <a:pt x="18489" y="33371"/>
                  <a:pt x="21274" y="35060"/>
                  <a:pt x="23625" y="37182"/>
                </a:cubicBezTo>
                <a:cubicBezTo>
                  <a:pt x="30244" y="43140"/>
                  <a:pt x="33234" y="52932"/>
                  <a:pt x="31111" y="61560"/>
                </a:cubicBezTo>
                <a:cubicBezTo>
                  <a:pt x="30815" y="62747"/>
                  <a:pt x="30427" y="63979"/>
                  <a:pt x="30061" y="65143"/>
                </a:cubicBezTo>
                <a:cubicBezTo>
                  <a:pt x="29034" y="68339"/>
                  <a:pt x="27961" y="71649"/>
                  <a:pt x="28692" y="74913"/>
                </a:cubicBezTo>
                <a:cubicBezTo>
                  <a:pt x="29902" y="80299"/>
                  <a:pt x="35562" y="83289"/>
                  <a:pt x="40629" y="83289"/>
                </a:cubicBezTo>
                <a:cubicBezTo>
                  <a:pt x="41040" y="83289"/>
                  <a:pt x="41451" y="83267"/>
                  <a:pt x="41839" y="83221"/>
                </a:cubicBezTo>
                <a:cubicBezTo>
                  <a:pt x="46701" y="82742"/>
                  <a:pt x="51654" y="79866"/>
                  <a:pt x="56174" y="74890"/>
                </a:cubicBezTo>
                <a:lnTo>
                  <a:pt x="56037" y="74776"/>
                </a:lnTo>
                <a:cubicBezTo>
                  <a:pt x="51540" y="79706"/>
                  <a:pt x="46633" y="82559"/>
                  <a:pt x="41839" y="83038"/>
                </a:cubicBezTo>
                <a:cubicBezTo>
                  <a:pt x="41441" y="83078"/>
                  <a:pt x="41037" y="83098"/>
                  <a:pt x="40628" y="83098"/>
                </a:cubicBezTo>
                <a:cubicBezTo>
                  <a:pt x="35644" y="83098"/>
                  <a:pt x="30056" y="80162"/>
                  <a:pt x="28874" y="74867"/>
                </a:cubicBezTo>
                <a:cubicBezTo>
                  <a:pt x="28167" y="71649"/>
                  <a:pt x="29217" y="68385"/>
                  <a:pt x="30221" y="65212"/>
                </a:cubicBezTo>
                <a:cubicBezTo>
                  <a:pt x="30609" y="64025"/>
                  <a:pt x="30997" y="62815"/>
                  <a:pt x="31294" y="61605"/>
                </a:cubicBezTo>
                <a:cubicBezTo>
                  <a:pt x="33440" y="52909"/>
                  <a:pt x="30404" y="43049"/>
                  <a:pt x="23762" y="37045"/>
                </a:cubicBezTo>
                <a:cubicBezTo>
                  <a:pt x="21388" y="34900"/>
                  <a:pt x="18603" y="33211"/>
                  <a:pt x="15887" y="31590"/>
                </a:cubicBezTo>
                <a:cubicBezTo>
                  <a:pt x="12509" y="29559"/>
                  <a:pt x="9039" y="27436"/>
                  <a:pt x="6392" y="24469"/>
                </a:cubicBezTo>
                <a:cubicBezTo>
                  <a:pt x="617" y="17941"/>
                  <a:pt x="0" y="7236"/>
                  <a:pt x="4999" y="91"/>
                </a:cubicBezTo>
                <a:lnTo>
                  <a:pt x="486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9"/>
          <p:cNvSpPr/>
          <p:nvPr/>
        </p:nvSpPr>
        <p:spPr>
          <a:xfrm rot="8315723" flipH="1">
            <a:off x="-1331789" y="1009"/>
            <a:ext cx="4089864" cy="1076629"/>
          </a:xfrm>
          <a:custGeom>
            <a:avLst/>
            <a:gdLst/>
            <a:ahLst/>
            <a:cxnLst/>
            <a:rect l="l" t="t" r="r" b="b"/>
            <a:pathLst>
              <a:path w="118533" h="31203" extrusionOk="0">
                <a:moveTo>
                  <a:pt x="36476" y="0"/>
                </a:moveTo>
                <a:cubicBezTo>
                  <a:pt x="28829" y="92"/>
                  <a:pt x="21799" y="3173"/>
                  <a:pt x="17668" y="8240"/>
                </a:cubicBezTo>
                <a:cubicBezTo>
                  <a:pt x="15499" y="10888"/>
                  <a:pt x="14084" y="14083"/>
                  <a:pt x="12715" y="17165"/>
                </a:cubicBezTo>
                <a:cubicBezTo>
                  <a:pt x="12076" y="18580"/>
                  <a:pt x="11414" y="20064"/>
                  <a:pt x="10706" y="21456"/>
                </a:cubicBezTo>
                <a:cubicBezTo>
                  <a:pt x="8720" y="25313"/>
                  <a:pt x="5251" y="30107"/>
                  <a:pt x="1" y="31020"/>
                </a:cubicBezTo>
                <a:lnTo>
                  <a:pt x="47" y="31202"/>
                </a:lnTo>
                <a:cubicBezTo>
                  <a:pt x="5342" y="30289"/>
                  <a:pt x="8857" y="25450"/>
                  <a:pt x="10866" y="21547"/>
                </a:cubicBezTo>
                <a:cubicBezTo>
                  <a:pt x="11596" y="20132"/>
                  <a:pt x="12235" y="18671"/>
                  <a:pt x="12874" y="17233"/>
                </a:cubicBezTo>
                <a:cubicBezTo>
                  <a:pt x="14244" y="14175"/>
                  <a:pt x="15659" y="11002"/>
                  <a:pt x="17805" y="8354"/>
                </a:cubicBezTo>
                <a:cubicBezTo>
                  <a:pt x="21913" y="3333"/>
                  <a:pt x="28898" y="274"/>
                  <a:pt x="36476" y="183"/>
                </a:cubicBezTo>
                <a:cubicBezTo>
                  <a:pt x="36600" y="181"/>
                  <a:pt x="36724" y="181"/>
                  <a:pt x="36849" y="181"/>
                </a:cubicBezTo>
                <a:cubicBezTo>
                  <a:pt x="42877" y="181"/>
                  <a:pt x="49209" y="1807"/>
                  <a:pt x="56767" y="5296"/>
                </a:cubicBezTo>
                <a:cubicBezTo>
                  <a:pt x="57886" y="5821"/>
                  <a:pt x="59004" y="6368"/>
                  <a:pt x="60100" y="6893"/>
                </a:cubicBezTo>
                <a:cubicBezTo>
                  <a:pt x="65715" y="9577"/>
                  <a:pt x="71479" y="12354"/>
                  <a:pt x="77561" y="12354"/>
                </a:cubicBezTo>
                <a:cubicBezTo>
                  <a:pt x="78204" y="12354"/>
                  <a:pt x="78851" y="12323"/>
                  <a:pt x="79501" y="12257"/>
                </a:cubicBezTo>
                <a:cubicBezTo>
                  <a:pt x="83633" y="11847"/>
                  <a:pt x="87490" y="10021"/>
                  <a:pt x="91211" y="8263"/>
                </a:cubicBezTo>
                <a:cubicBezTo>
                  <a:pt x="92192" y="7806"/>
                  <a:pt x="93197" y="7327"/>
                  <a:pt x="94178" y="6893"/>
                </a:cubicBezTo>
                <a:cubicBezTo>
                  <a:pt x="98207" y="5106"/>
                  <a:pt x="101625" y="4221"/>
                  <a:pt x="104624" y="4221"/>
                </a:cubicBezTo>
                <a:cubicBezTo>
                  <a:pt x="106298" y="4221"/>
                  <a:pt x="107842" y="4497"/>
                  <a:pt x="109289" y="5045"/>
                </a:cubicBezTo>
                <a:cubicBezTo>
                  <a:pt x="115040" y="7190"/>
                  <a:pt x="118327" y="14403"/>
                  <a:pt x="116182" y="20155"/>
                </a:cubicBezTo>
                <a:lnTo>
                  <a:pt x="116364" y="20223"/>
                </a:lnTo>
                <a:cubicBezTo>
                  <a:pt x="118533" y="14380"/>
                  <a:pt x="115200" y="7053"/>
                  <a:pt x="109357" y="4862"/>
                </a:cubicBezTo>
                <a:cubicBezTo>
                  <a:pt x="107894" y="4314"/>
                  <a:pt x="106334" y="4039"/>
                  <a:pt x="104644" y="4039"/>
                </a:cubicBezTo>
                <a:cubicBezTo>
                  <a:pt x="101615" y="4039"/>
                  <a:pt x="98168" y="4923"/>
                  <a:pt x="94110" y="6711"/>
                </a:cubicBezTo>
                <a:cubicBezTo>
                  <a:pt x="93105" y="7167"/>
                  <a:pt x="92101" y="7647"/>
                  <a:pt x="91120" y="8103"/>
                </a:cubicBezTo>
                <a:cubicBezTo>
                  <a:pt x="87422" y="9861"/>
                  <a:pt x="83587" y="11664"/>
                  <a:pt x="79479" y="12075"/>
                </a:cubicBezTo>
                <a:cubicBezTo>
                  <a:pt x="78831" y="12141"/>
                  <a:pt x="78187" y="12172"/>
                  <a:pt x="77545" y="12172"/>
                </a:cubicBezTo>
                <a:cubicBezTo>
                  <a:pt x="71518" y="12172"/>
                  <a:pt x="65761" y="9413"/>
                  <a:pt x="60191" y="6711"/>
                </a:cubicBezTo>
                <a:cubicBezTo>
                  <a:pt x="59096" y="6186"/>
                  <a:pt x="57954" y="5638"/>
                  <a:pt x="56859" y="5136"/>
                </a:cubicBezTo>
                <a:cubicBezTo>
                  <a:pt x="49258" y="1644"/>
                  <a:pt x="42890" y="0"/>
                  <a:pt x="368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1" name="Google Shape;141;p9"/>
          <p:cNvGrpSpPr/>
          <p:nvPr/>
        </p:nvGrpSpPr>
        <p:grpSpPr>
          <a:xfrm>
            <a:off x="7564956" y="4604099"/>
            <a:ext cx="960794" cy="470979"/>
            <a:chOff x="4385006" y="297399"/>
            <a:chExt cx="960794" cy="470979"/>
          </a:xfrm>
        </p:grpSpPr>
        <p:sp>
          <p:nvSpPr>
            <p:cNvPr id="142" name="Google Shape;142;p9"/>
            <p:cNvSpPr/>
            <p:nvPr/>
          </p:nvSpPr>
          <p:spPr>
            <a:xfrm>
              <a:off x="4385006" y="297399"/>
              <a:ext cx="40989" cy="40195"/>
            </a:xfrm>
            <a:custGeom>
              <a:avLst/>
              <a:gdLst/>
              <a:ahLst/>
              <a:cxnLst/>
              <a:rect l="l" t="t" r="r" b="b"/>
              <a:pathLst>
                <a:path w="1188" h="1165" extrusionOk="0">
                  <a:moveTo>
                    <a:pt x="594" y="1"/>
                  </a:moveTo>
                  <a:cubicBezTo>
                    <a:pt x="274" y="1"/>
                    <a:pt x="0" y="252"/>
                    <a:pt x="0" y="594"/>
                  </a:cubicBezTo>
                  <a:cubicBezTo>
                    <a:pt x="0" y="914"/>
                    <a:pt x="274" y="1165"/>
                    <a:pt x="594" y="1165"/>
                  </a:cubicBezTo>
                  <a:cubicBezTo>
                    <a:pt x="913" y="1165"/>
                    <a:pt x="1187" y="914"/>
                    <a:pt x="1187" y="594"/>
                  </a:cubicBezTo>
                  <a:cubicBezTo>
                    <a:pt x="1187" y="252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9"/>
            <p:cNvSpPr/>
            <p:nvPr/>
          </p:nvSpPr>
          <p:spPr>
            <a:xfrm>
              <a:off x="4516525" y="297399"/>
              <a:ext cx="40989" cy="40195"/>
            </a:xfrm>
            <a:custGeom>
              <a:avLst/>
              <a:gdLst/>
              <a:ahLst/>
              <a:cxnLst/>
              <a:rect l="l" t="t" r="r" b="b"/>
              <a:pathLst>
                <a:path w="1188" h="1165" extrusionOk="0">
                  <a:moveTo>
                    <a:pt x="594" y="1"/>
                  </a:moveTo>
                  <a:cubicBezTo>
                    <a:pt x="274" y="1"/>
                    <a:pt x="0" y="252"/>
                    <a:pt x="0" y="594"/>
                  </a:cubicBezTo>
                  <a:cubicBezTo>
                    <a:pt x="0" y="914"/>
                    <a:pt x="274" y="1165"/>
                    <a:pt x="594" y="1165"/>
                  </a:cubicBezTo>
                  <a:cubicBezTo>
                    <a:pt x="913" y="1165"/>
                    <a:pt x="1187" y="914"/>
                    <a:pt x="1187" y="594"/>
                  </a:cubicBezTo>
                  <a:cubicBezTo>
                    <a:pt x="1187" y="252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9"/>
            <p:cNvSpPr/>
            <p:nvPr/>
          </p:nvSpPr>
          <p:spPr>
            <a:xfrm>
              <a:off x="4648010" y="297399"/>
              <a:ext cx="40230" cy="40195"/>
            </a:xfrm>
            <a:custGeom>
              <a:avLst/>
              <a:gdLst/>
              <a:ahLst/>
              <a:cxnLst/>
              <a:rect l="l" t="t" r="r" b="b"/>
              <a:pathLst>
                <a:path w="1166" h="1165" extrusionOk="0">
                  <a:moveTo>
                    <a:pt x="594" y="1"/>
                  </a:moveTo>
                  <a:cubicBezTo>
                    <a:pt x="275" y="1"/>
                    <a:pt x="1" y="252"/>
                    <a:pt x="1" y="594"/>
                  </a:cubicBezTo>
                  <a:cubicBezTo>
                    <a:pt x="1" y="914"/>
                    <a:pt x="275" y="1165"/>
                    <a:pt x="594" y="1165"/>
                  </a:cubicBezTo>
                  <a:cubicBezTo>
                    <a:pt x="914" y="1165"/>
                    <a:pt x="1165" y="914"/>
                    <a:pt x="1165" y="594"/>
                  </a:cubicBezTo>
                  <a:cubicBezTo>
                    <a:pt x="1165" y="252"/>
                    <a:pt x="914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9"/>
            <p:cNvSpPr/>
            <p:nvPr/>
          </p:nvSpPr>
          <p:spPr>
            <a:xfrm>
              <a:off x="4779529" y="297399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94" y="1"/>
                  </a:moveTo>
                  <a:cubicBezTo>
                    <a:pt x="275" y="1"/>
                    <a:pt x="1" y="252"/>
                    <a:pt x="1" y="594"/>
                  </a:cubicBezTo>
                  <a:cubicBezTo>
                    <a:pt x="1" y="914"/>
                    <a:pt x="275" y="1165"/>
                    <a:pt x="594" y="1165"/>
                  </a:cubicBezTo>
                  <a:cubicBezTo>
                    <a:pt x="914" y="1165"/>
                    <a:pt x="1165" y="914"/>
                    <a:pt x="1165" y="594"/>
                  </a:cubicBezTo>
                  <a:cubicBezTo>
                    <a:pt x="1165" y="252"/>
                    <a:pt x="914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9"/>
            <p:cNvSpPr/>
            <p:nvPr/>
          </p:nvSpPr>
          <p:spPr>
            <a:xfrm>
              <a:off x="4911048" y="297399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94" y="1"/>
                  </a:moveTo>
                  <a:cubicBezTo>
                    <a:pt x="252" y="1"/>
                    <a:pt x="1" y="252"/>
                    <a:pt x="1" y="594"/>
                  </a:cubicBezTo>
                  <a:cubicBezTo>
                    <a:pt x="1" y="914"/>
                    <a:pt x="252" y="1165"/>
                    <a:pt x="594" y="1165"/>
                  </a:cubicBezTo>
                  <a:cubicBezTo>
                    <a:pt x="914" y="1165"/>
                    <a:pt x="1165" y="914"/>
                    <a:pt x="1165" y="594"/>
                  </a:cubicBezTo>
                  <a:cubicBezTo>
                    <a:pt x="1165" y="252"/>
                    <a:pt x="914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9"/>
            <p:cNvSpPr/>
            <p:nvPr/>
          </p:nvSpPr>
          <p:spPr>
            <a:xfrm>
              <a:off x="5042567" y="297399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94" y="1"/>
                  </a:moveTo>
                  <a:cubicBezTo>
                    <a:pt x="252" y="1"/>
                    <a:pt x="0" y="252"/>
                    <a:pt x="0" y="594"/>
                  </a:cubicBezTo>
                  <a:cubicBezTo>
                    <a:pt x="0" y="914"/>
                    <a:pt x="252" y="1165"/>
                    <a:pt x="594" y="1165"/>
                  </a:cubicBezTo>
                  <a:cubicBezTo>
                    <a:pt x="913" y="1165"/>
                    <a:pt x="1165" y="914"/>
                    <a:pt x="1165" y="594"/>
                  </a:cubicBezTo>
                  <a:cubicBezTo>
                    <a:pt x="1165" y="252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9"/>
            <p:cNvSpPr/>
            <p:nvPr/>
          </p:nvSpPr>
          <p:spPr>
            <a:xfrm>
              <a:off x="5174085" y="297399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94" y="1"/>
                  </a:moveTo>
                  <a:cubicBezTo>
                    <a:pt x="251" y="1"/>
                    <a:pt x="0" y="252"/>
                    <a:pt x="0" y="594"/>
                  </a:cubicBezTo>
                  <a:cubicBezTo>
                    <a:pt x="0" y="914"/>
                    <a:pt x="251" y="1165"/>
                    <a:pt x="594" y="1165"/>
                  </a:cubicBezTo>
                  <a:cubicBezTo>
                    <a:pt x="913" y="1165"/>
                    <a:pt x="1164" y="914"/>
                    <a:pt x="1164" y="594"/>
                  </a:cubicBezTo>
                  <a:cubicBezTo>
                    <a:pt x="1164" y="252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9"/>
            <p:cNvSpPr/>
            <p:nvPr/>
          </p:nvSpPr>
          <p:spPr>
            <a:xfrm>
              <a:off x="5305604" y="297399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71" y="1"/>
                  </a:moveTo>
                  <a:cubicBezTo>
                    <a:pt x="251" y="1"/>
                    <a:pt x="0" y="252"/>
                    <a:pt x="0" y="594"/>
                  </a:cubicBezTo>
                  <a:cubicBezTo>
                    <a:pt x="0" y="914"/>
                    <a:pt x="251" y="1165"/>
                    <a:pt x="571" y="1165"/>
                  </a:cubicBezTo>
                  <a:cubicBezTo>
                    <a:pt x="913" y="1165"/>
                    <a:pt x="1164" y="914"/>
                    <a:pt x="1164" y="594"/>
                  </a:cubicBezTo>
                  <a:cubicBezTo>
                    <a:pt x="1164" y="252"/>
                    <a:pt x="913" y="1"/>
                    <a:pt x="5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9"/>
            <p:cNvSpPr/>
            <p:nvPr/>
          </p:nvSpPr>
          <p:spPr>
            <a:xfrm>
              <a:off x="4385006" y="440717"/>
              <a:ext cx="40989" cy="40195"/>
            </a:xfrm>
            <a:custGeom>
              <a:avLst/>
              <a:gdLst/>
              <a:ahLst/>
              <a:cxnLst/>
              <a:rect l="l" t="t" r="r" b="b"/>
              <a:pathLst>
                <a:path w="1188" h="1165" extrusionOk="0">
                  <a:moveTo>
                    <a:pt x="594" y="1"/>
                  </a:moveTo>
                  <a:cubicBezTo>
                    <a:pt x="274" y="1"/>
                    <a:pt x="0" y="275"/>
                    <a:pt x="0" y="594"/>
                  </a:cubicBezTo>
                  <a:cubicBezTo>
                    <a:pt x="0" y="914"/>
                    <a:pt x="274" y="1165"/>
                    <a:pt x="594" y="1165"/>
                  </a:cubicBezTo>
                  <a:cubicBezTo>
                    <a:pt x="913" y="1165"/>
                    <a:pt x="1187" y="914"/>
                    <a:pt x="1187" y="594"/>
                  </a:cubicBezTo>
                  <a:cubicBezTo>
                    <a:pt x="1187" y="275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9"/>
            <p:cNvSpPr/>
            <p:nvPr/>
          </p:nvSpPr>
          <p:spPr>
            <a:xfrm>
              <a:off x="4516525" y="440717"/>
              <a:ext cx="40989" cy="40195"/>
            </a:xfrm>
            <a:custGeom>
              <a:avLst/>
              <a:gdLst/>
              <a:ahLst/>
              <a:cxnLst/>
              <a:rect l="l" t="t" r="r" b="b"/>
              <a:pathLst>
                <a:path w="1188" h="1165" extrusionOk="0">
                  <a:moveTo>
                    <a:pt x="594" y="1"/>
                  </a:moveTo>
                  <a:cubicBezTo>
                    <a:pt x="274" y="1"/>
                    <a:pt x="0" y="275"/>
                    <a:pt x="0" y="594"/>
                  </a:cubicBezTo>
                  <a:cubicBezTo>
                    <a:pt x="0" y="914"/>
                    <a:pt x="274" y="1165"/>
                    <a:pt x="594" y="1165"/>
                  </a:cubicBezTo>
                  <a:cubicBezTo>
                    <a:pt x="913" y="1165"/>
                    <a:pt x="1187" y="914"/>
                    <a:pt x="1187" y="594"/>
                  </a:cubicBezTo>
                  <a:cubicBezTo>
                    <a:pt x="1187" y="275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9"/>
            <p:cNvSpPr/>
            <p:nvPr/>
          </p:nvSpPr>
          <p:spPr>
            <a:xfrm>
              <a:off x="4648010" y="440717"/>
              <a:ext cx="40230" cy="40195"/>
            </a:xfrm>
            <a:custGeom>
              <a:avLst/>
              <a:gdLst/>
              <a:ahLst/>
              <a:cxnLst/>
              <a:rect l="l" t="t" r="r" b="b"/>
              <a:pathLst>
                <a:path w="1166" h="1165" extrusionOk="0">
                  <a:moveTo>
                    <a:pt x="594" y="1"/>
                  </a:moveTo>
                  <a:cubicBezTo>
                    <a:pt x="275" y="1"/>
                    <a:pt x="1" y="275"/>
                    <a:pt x="1" y="594"/>
                  </a:cubicBezTo>
                  <a:cubicBezTo>
                    <a:pt x="1" y="914"/>
                    <a:pt x="275" y="1165"/>
                    <a:pt x="594" y="1165"/>
                  </a:cubicBezTo>
                  <a:cubicBezTo>
                    <a:pt x="914" y="1165"/>
                    <a:pt x="1165" y="914"/>
                    <a:pt x="1165" y="594"/>
                  </a:cubicBezTo>
                  <a:cubicBezTo>
                    <a:pt x="1165" y="275"/>
                    <a:pt x="914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9"/>
            <p:cNvSpPr/>
            <p:nvPr/>
          </p:nvSpPr>
          <p:spPr>
            <a:xfrm>
              <a:off x="4779529" y="440717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94" y="1"/>
                  </a:moveTo>
                  <a:cubicBezTo>
                    <a:pt x="275" y="1"/>
                    <a:pt x="1" y="275"/>
                    <a:pt x="1" y="594"/>
                  </a:cubicBezTo>
                  <a:cubicBezTo>
                    <a:pt x="1" y="914"/>
                    <a:pt x="275" y="1165"/>
                    <a:pt x="594" y="1165"/>
                  </a:cubicBezTo>
                  <a:cubicBezTo>
                    <a:pt x="914" y="1165"/>
                    <a:pt x="1165" y="914"/>
                    <a:pt x="1165" y="594"/>
                  </a:cubicBezTo>
                  <a:cubicBezTo>
                    <a:pt x="1165" y="275"/>
                    <a:pt x="914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9"/>
            <p:cNvSpPr/>
            <p:nvPr/>
          </p:nvSpPr>
          <p:spPr>
            <a:xfrm>
              <a:off x="4911048" y="440717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94" y="1"/>
                  </a:moveTo>
                  <a:cubicBezTo>
                    <a:pt x="252" y="1"/>
                    <a:pt x="1" y="275"/>
                    <a:pt x="1" y="594"/>
                  </a:cubicBezTo>
                  <a:cubicBezTo>
                    <a:pt x="1" y="914"/>
                    <a:pt x="252" y="1165"/>
                    <a:pt x="594" y="1165"/>
                  </a:cubicBezTo>
                  <a:cubicBezTo>
                    <a:pt x="914" y="1165"/>
                    <a:pt x="1165" y="914"/>
                    <a:pt x="1165" y="594"/>
                  </a:cubicBezTo>
                  <a:cubicBezTo>
                    <a:pt x="1165" y="275"/>
                    <a:pt x="914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9"/>
            <p:cNvSpPr/>
            <p:nvPr/>
          </p:nvSpPr>
          <p:spPr>
            <a:xfrm>
              <a:off x="5042567" y="440717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94" y="1"/>
                  </a:moveTo>
                  <a:cubicBezTo>
                    <a:pt x="252" y="1"/>
                    <a:pt x="0" y="275"/>
                    <a:pt x="0" y="594"/>
                  </a:cubicBezTo>
                  <a:cubicBezTo>
                    <a:pt x="0" y="914"/>
                    <a:pt x="252" y="1165"/>
                    <a:pt x="594" y="1165"/>
                  </a:cubicBezTo>
                  <a:cubicBezTo>
                    <a:pt x="913" y="1165"/>
                    <a:pt x="1165" y="914"/>
                    <a:pt x="1165" y="594"/>
                  </a:cubicBezTo>
                  <a:cubicBezTo>
                    <a:pt x="1165" y="275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9"/>
            <p:cNvSpPr/>
            <p:nvPr/>
          </p:nvSpPr>
          <p:spPr>
            <a:xfrm>
              <a:off x="5174085" y="440717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94" y="1"/>
                  </a:moveTo>
                  <a:cubicBezTo>
                    <a:pt x="251" y="1"/>
                    <a:pt x="0" y="275"/>
                    <a:pt x="0" y="594"/>
                  </a:cubicBezTo>
                  <a:cubicBezTo>
                    <a:pt x="0" y="914"/>
                    <a:pt x="251" y="1165"/>
                    <a:pt x="594" y="1165"/>
                  </a:cubicBezTo>
                  <a:cubicBezTo>
                    <a:pt x="913" y="1165"/>
                    <a:pt x="1164" y="914"/>
                    <a:pt x="1164" y="594"/>
                  </a:cubicBezTo>
                  <a:cubicBezTo>
                    <a:pt x="1164" y="275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9"/>
            <p:cNvSpPr/>
            <p:nvPr/>
          </p:nvSpPr>
          <p:spPr>
            <a:xfrm>
              <a:off x="5305604" y="440717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71" y="1"/>
                  </a:moveTo>
                  <a:cubicBezTo>
                    <a:pt x="251" y="1"/>
                    <a:pt x="0" y="275"/>
                    <a:pt x="0" y="594"/>
                  </a:cubicBezTo>
                  <a:cubicBezTo>
                    <a:pt x="0" y="914"/>
                    <a:pt x="251" y="1165"/>
                    <a:pt x="571" y="1165"/>
                  </a:cubicBezTo>
                  <a:cubicBezTo>
                    <a:pt x="913" y="1165"/>
                    <a:pt x="1164" y="914"/>
                    <a:pt x="1164" y="594"/>
                  </a:cubicBezTo>
                  <a:cubicBezTo>
                    <a:pt x="1164" y="275"/>
                    <a:pt x="913" y="1"/>
                    <a:pt x="5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9"/>
            <p:cNvSpPr/>
            <p:nvPr/>
          </p:nvSpPr>
          <p:spPr>
            <a:xfrm>
              <a:off x="4385006" y="584036"/>
              <a:ext cx="40989" cy="40989"/>
            </a:xfrm>
            <a:custGeom>
              <a:avLst/>
              <a:gdLst/>
              <a:ahLst/>
              <a:cxnLst/>
              <a:rect l="l" t="t" r="r" b="b"/>
              <a:pathLst>
                <a:path w="1188" h="1188" extrusionOk="0">
                  <a:moveTo>
                    <a:pt x="594" y="1"/>
                  </a:moveTo>
                  <a:cubicBezTo>
                    <a:pt x="274" y="1"/>
                    <a:pt x="0" y="275"/>
                    <a:pt x="0" y="594"/>
                  </a:cubicBezTo>
                  <a:cubicBezTo>
                    <a:pt x="0" y="914"/>
                    <a:pt x="274" y="1188"/>
                    <a:pt x="594" y="1188"/>
                  </a:cubicBezTo>
                  <a:cubicBezTo>
                    <a:pt x="913" y="1188"/>
                    <a:pt x="1187" y="914"/>
                    <a:pt x="1187" y="594"/>
                  </a:cubicBezTo>
                  <a:cubicBezTo>
                    <a:pt x="1187" y="275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9"/>
            <p:cNvSpPr/>
            <p:nvPr/>
          </p:nvSpPr>
          <p:spPr>
            <a:xfrm>
              <a:off x="4516525" y="584036"/>
              <a:ext cx="40989" cy="40989"/>
            </a:xfrm>
            <a:custGeom>
              <a:avLst/>
              <a:gdLst/>
              <a:ahLst/>
              <a:cxnLst/>
              <a:rect l="l" t="t" r="r" b="b"/>
              <a:pathLst>
                <a:path w="1188" h="1188" extrusionOk="0">
                  <a:moveTo>
                    <a:pt x="594" y="1"/>
                  </a:moveTo>
                  <a:cubicBezTo>
                    <a:pt x="274" y="1"/>
                    <a:pt x="0" y="275"/>
                    <a:pt x="0" y="594"/>
                  </a:cubicBezTo>
                  <a:cubicBezTo>
                    <a:pt x="0" y="914"/>
                    <a:pt x="274" y="1188"/>
                    <a:pt x="594" y="1188"/>
                  </a:cubicBezTo>
                  <a:cubicBezTo>
                    <a:pt x="913" y="1188"/>
                    <a:pt x="1187" y="914"/>
                    <a:pt x="1187" y="594"/>
                  </a:cubicBezTo>
                  <a:cubicBezTo>
                    <a:pt x="1187" y="275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9"/>
            <p:cNvSpPr/>
            <p:nvPr/>
          </p:nvSpPr>
          <p:spPr>
            <a:xfrm>
              <a:off x="4648010" y="584036"/>
              <a:ext cx="40230" cy="40989"/>
            </a:xfrm>
            <a:custGeom>
              <a:avLst/>
              <a:gdLst/>
              <a:ahLst/>
              <a:cxnLst/>
              <a:rect l="l" t="t" r="r" b="b"/>
              <a:pathLst>
                <a:path w="1166" h="1188" extrusionOk="0">
                  <a:moveTo>
                    <a:pt x="594" y="1"/>
                  </a:moveTo>
                  <a:cubicBezTo>
                    <a:pt x="275" y="1"/>
                    <a:pt x="1" y="275"/>
                    <a:pt x="1" y="594"/>
                  </a:cubicBezTo>
                  <a:cubicBezTo>
                    <a:pt x="1" y="914"/>
                    <a:pt x="275" y="1188"/>
                    <a:pt x="594" y="1188"/>
                  </a:cubicBezTo>
                  <a:cubicBezTo>
                    <a:pt x="914" y="1188"/>
                    <a:pt x="1165" y="914"/>
                    <a:pt x="1165" y="594"/>
                  </a:cubicBezTo>
                  <a:cubicBezTo>
                    <a:pt x="1165" y="275"/>
                    <a:pt x="914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9"/>
            <p:cNvSpPr/>
            <p:nvPr/>
          </p:nvSpPr>
          <p:spPr>
            <a:xfrm>
              <a:off x="4779529" y="584036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94" y="1"/>
                  </a:moveTo>
                  <a:cubicBezTo>
                    <a:pt x="275" y="1"/>
                    <a:pt x="1" y="275"/>
                    <a:pt x="1" y="594"/>
                  </a:cubicBezTo>
                  <a:cubicBezTo>
                    <a:pt x="1" y="914"/>
                    <a:pt x="275" y="1188"/>
                    <a:pt x="594" y="1188"/>
                  </a:cubicBezTo>
                  <a:cubicBezTo>
                    <a:pt x="914" y="1188"/>
                    <a:pt x="1165" y="914"/>
                    <a:pt x="1165" y="594"/>
                  </a:cubicBezTo>
                  <a:cubicBezTo>
                    <a:pt x="1165" y="275"/>
                    <a:pt x="914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9"/>
            <p:cNvSpPr/>
            <p:nvPr/>
          </p:nvSpPr>
          <p:spPr>
            <a:xfrm>
              <a:off x="4911048" y="584036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94" y="1"/>
                  </a:moveTo>
                  <a:cubicBezTo>
                    <a:pt x="252" y="1"/>
                    <a:pt x="1" y="275"/>
                    <a:pt x="1" y="594"/>
                  </a:cubicBezTo>
                  <a:cubicBezTo>
                    <a:pt x="1" y="914"/>
                    <a:pt x="252" y="1188"/>
                    <a:pt x="594" y="1188"/>
                  </a:cubicBezTo>
                  <a:cubicBezTo>
                    <a:pt x="914" y="1188"/>
                    <a:pt x="1165" y="914"/>
                    <a:pt x="1165" y="594"/>
                  </a:cubicBezTo>
                  <a:cubicBezTo>
                    <a:pt x="1165" y="275"/>
                    <a:pt x="914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9"/>
            <p:cNvSpPr/>
            <p:nvPr/>
          </p:nvSpPr>
          <p:spPr>
            <a:xfrm>
              <a:off x="5042567" y="584036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94" y="1"/>
                  </a:moveTo>
                  <a:cubicBezTo>
                    <a:pt x="252" y="1"/>
                    <a:pt x="0" y="275"/>
                    <a:pt x="0" y="594"/>
                  </a:cubicBezTo>
                  <a:cubicBezTo>
                    <a:pt x="0" y="914"/>
                    <a:pt x="252" y="1188"/>
                    <a:pt x="594" y="1188"/>
                  </a:cubicBezTo>
                  <a:cubicBezTo>
                    <a:pt x="913" y="1188"/>
                    <a:pt x="1165" y="914"/>
                    <a:pt x="1165" y="594"/>
                  </a:cubicBezTo>
                  <a:cubicBezTo>
                    <a:pt x="1165" y="275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9"/>
            <p:cNvSpPr/>
            <p:nvPr/>
          </p:nvSpPr>
          <p:spPr>
            <a:xfrm>
              <a:off x="5174085" y="584036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94" y="1"/>
                  </a:moveTo>
                  <a:cubicBezTo>
                    <a:pt x="251" y="1"/>
                    <a:pt x="0" y="275"/>
                    <a:pt x="0" y="594"/>
                  </a:cubicBezTo>
                  <a:cubicBezTo>
                    <a:pt x="0" y="914"/>
                    <a:pt x="251" y="1188"/>
                    <a:pt x="594" y="1188"/>
                  </a:cubicBezTo>
                  <a:cubicBezTo>
                    <a:pt x="913" y="1188"/>
                    <a:pt x="1164" y="914"/>
                    <a:pt x="1164" y="594"/>
                  </a:cubicBezTo>
                  <a:cubicBezTo>
                    <a:pt x="1164" y="275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9"/>
            <p:cNvSpPr/>
            <p:nvPr/>
          </p:nvSpPr>
          <p:spPr>
            <a:xfrm>
              <a:off x="5305604" y="584036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71" y="1"/>
                  </a:moveTo>
                  <a:cubicBezTo>
                    <a:pt x="251" y="1"/>
                    <a:pt x="0" y="275"/>
                    <a:pt x="0" y="594"/>
                  </a:cubicBezTo>
                  <a:cubicBezTo>
                    <a:pt x="0" y="914"/>
                    <a:pt x="251" y="1188"/>
                    <a:pt x="571" y="1188"/>
                  </a:cubicBezTo>
                  <a:cubicBezTo>
                    <a:pt x="913" y="1188"/>
                    <a:pt x="1164" y="914"/>
                    <a:pt x="1164" y="594"/>
                  </a:cubicBezTo>
                  <a:cubicBezTo>
                    <a:pt x="1164" y="275"/>
                    <a:pt x="913" y="1"/>
                    <a:pt x="5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9"/>
            <p:cNvSpPr/>
            <p:nvPr/>
          </p:nvSpPr>
          <p:spPr>
            <a:xfrm>
              <a:off x="4385006" y="727388"/>
              <a:ext cx="40989" cy="40989"/>
            </a:xfrm>
            <a:custGeom>
              <a:avLst/>
              <a:gdLst/>
              <a:ahLst/>
              <a:cxnLst/>
              <a:rect l="l" t="t" r="r" b="b"/>
              <a:pathLst>
                <a:path w="1188" h="1188" extrusionOk="0">
                  <a:moveTo>
                    <a:pt x="594" y="0"/>
                  </a:moveTo>
                  <a:cubicBezTo>
                    <a:pt x="274" y="0"/>
                    <a:pt x="0" y="274"/>
                    <a:pt x="0" y="594"/>
                  </a:cubicBezTo>
                  <a:cubicBezTo>
                    <a:pt x="0" y="913"/>
                    <a:pt x="274" y="1187"/>
                    <a:pt x="594" y="1187"/>
                  </a:cubicBezTo>
                  <a:cubicBezTo>
                    <a:pt x="913" y="1187"/>
                    <a:pt x="1187" y="913"/>
                    <a:pt x="1187" y="594"/>
                  </a:cubicBezTo>
                  <a:cubicBezTo>
                    <a:pt x="1187" y="274"/>
                    <a:pt x="913" y="0"/>
                    <a:pt x="5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9"/>
            <p:cNvSpPr/>
            <p:nvPr/>
          </p:nvSpPr>
          <p:spPr>
            <a:xfrm>
              <a:off x="4516525" y="727388"/>
              <a:ext cx="40989" cy="40989"/>
            </a:xfrm>
            <a:custGeom>
              <a:avLst/>
              <a:gdLst/>
              <a:ahLst/>
              <a:cxnLst/>
              <a:rect l="l" t="t" r="r" b="b"/>
              <a:pathLst>
                <a:path w="1188" h="1188" extrusionOk="0">
                  <a:moveTo>
                    <a:pt x="594" y="0"/>
                  </a:moveTo>
                  <a:cubicBezTo>
                    <a:pt x="274" y="0"/>
                    <a:pt x="0" y="274"/>
                    <a:pt x="0" y="594"/>
                  </a:cubicBezTo>
                  <a:cubicBezTo>
                    <a:pt x="0" y="913"/>
                    <a:pt x="274" y="1187"/>
                    <a:pt x="594" y="1187"/>
                  </a:cubicBezTo>
                  <a:cubicBezTo>
                    <a:pt x="913" y="1187"/>
                    <a:pt x="1187" y="913"/>
                    <a:pt x="1187" y="594"/>
                  </a:cubicBezTo>
                  <a:cubicBezTo>
                    <a:pt x="1187" y="274"/>
                    <a:pt x="913" y="0"/>
                    <a:pt x="5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9"/>
            <p:cNvSpPr/>
            <p:nvPr/>
          </p:nvSpPr>
          <p:spPr>
            <a:xfrm>
              <a:off x="4648010" y="727388"/>
              <a:ext cx="40230" cy="40989"/>
            </a:xfrm>
            <a:custGeom>
              <a:avLst/>
              <a:gdLst/>
              <a:ahLst/>
              <a:cxnLst/>
              <a:rect l="l" t="t" r="r" b="b"/>
              <a:pathLst>
                <a:path w="1166" h="1188" extrusionOk="0">
                  <a:moveTo>
                    <a:pt x="594" y="0"/>
                  </a:moveTo>
                  <a:cubicBezTo>
                    <a:pt x="275" y="0"/>
                    <a:pt x="1" y="274"/>
                    <a:pt x="1" y="594"/>
                  </a:cubicBezTo>
                  <a:cubicBezTo>
                    <a:pt x="1" y="913"/>
                    <a:pt x="275" y="1187"/>
                    <a:pt x="594" y="1187"/>
                  </a:cubicBezTo>
                  <a:cubicBezTo>
                    <a:pt x="914" y="1187"/>
                    <a:pt x="1165" y="913"/>
                    <a:pt x="1165" y="594"/>
                  </a:cubicBezTo>
                  <a:cubicBezTo>
                    <a:pt x="1165" y="274"/>
                    <a:pt x="914" y="0"/>
                    <a:pt x="5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9"/>
            <p:cNvSpPr/>
            <p:nvPr/>
          </p:nvSpPr>
          <p:spPr>
            <a:xfrm>
              <a:off x="4779529" y="727388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94" y="0"/>
                  </a:moveTo>
                  <a:cubicBezTo>
                    <a:pt x="275" y="0"/>
                    <a:pt x="1" y="274"/>
                    <a:pt x="1" y="594"/>
                  </a:cubicBezTo>
                  <a:cubicBezTo>
                    <a:pt x="1" y="913"/>
                    <a:pt x="275" y="1187"/>
                    <a:pt x="594" y="1187"/>
                  </a:cubicBezTo>
                  <a:cubicBezTo>
                    <a:pt x="914" y="1187"/>
                    <a:pt x="1165" y="913"/>
                    <a:pt x="1165" y="594"/>
                  </a:cubicBezTo>
                  <a:cubicBezTo>
                    <a:pt x="1165" y="274"/>
                    <a:pt x="914" y="0"/>
                    <a:pt x="5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9"/>
            <p:cNvSpPr/>
            <p:nvPr/>
          </p:nvSpPr>
          <p:spPr>
            <a:xfrm>
              <a:off x="4911048" y="727388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94" y="0"/>
                  </a:moveTo>
                  <a:cubicBezTo>
                    <a:pt x="252" y="0"/>
                    <a:pt x="1" y="274"/>
                    <a:pt x="1" y="594"/>
                  </a:cubicBezTo>
                  <a:cubicBezTo>
                    <a:pt x="1" y="913"/>
                    <a:pt x="252" y="1187"/>
                    <a:pt x="594" y="1187"/>
                  </a:cubicBezTo>
                  <a:cubicBezTo>
                    <a:pt x="914" y="1187"/>
                    <a:pt x="1165" y="913"/>
                    <a:pt x="1165" y="594"/>
                  </a:cubicBezTo>
                  <a:cubicBezTo>
                    <a:pt x="1165" y="274"/>
                    <a:pt x="914" y="0"/>
                    <a:pt x="5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9"/>
            <p:cNvSpPr/>
            <p:nvPr/>
          </p:nvSpPr>
          <p:spPr>
            <a:xfrm>
              <a:off x="5042567" y="727388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94" y="0"/>
                  </a:moveTo>
                  <a:cubicBezTo>
                    <a:pt x="252" y="0"/>
                    <a:pt x="0" y="274"/>
                    <a:pt x="0" y="594"/>
                  </a:cubicBezTo>
                  <a:cubicBezTo>
                    <a:pt x="0" y="913"/>
                    <a:pt x="252" y="1187"/>
                    <a:pt x="594" y="1187"/>
                  </a:cubicBezTo>
                  <a:cubicBezTo>
                    <a:pt x="913" y="1187"/>
                    <a:pt x="1165" y="913"/>
                    <a:pt x="1165" y="594"/>
                  </a:cubicBezTo>
                  <a:cubicBezTo>
                    <a:pt x="1165" y="274"/>
                    <a:pt x="913" y="0"/>
                    <a:pt x="5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9"/>
            <p:cNvSpPr/>
            <p:nvPr/>
          </p:nvSpPr>
          <p:spPr>
            <a:xfrm>
              <a:off x="5174085" y="727388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94" y="0"/>
                  </a:moveTo>
                  <a:cubicBezTo>
                    <a:pt x="251" y="0"/>
                    <a:pt x="0" y="274"/>
                    <a:pt x="0" y="594"/>
                  </a:cubicBezTo>
                  <a:cubicBezTo>
                    <a:pt x="0" y="913"/>
                    <a:pt x="251" y="1187"/>
                    <a:pt x="594" y="1187"/>
                  </a:cubicBezTo>
                  <a:cubicBezTo>
                    <a:pt x="913" y="1187"/>
                    <a:pt x="1164" y="913"/>
                    <a:pt x="1164" y="594"/>
                  </a:cubicBezTo>
                  <a:cubicBezTo>
                    <a:pt x="1164" y="274"/>
                    <a:pt x="913" y="0"/>
                    <a:pt x="5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9"/>
            <p:cNvSpPr/>
            <p:nvPr/>
          </p:nvSpPr>
          <p:spPr>
            <a:xfrm>
              <a:off x="5305604" y="727388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71" y="0"/>
                  </a:moveTo>
                  <a:cubicBezTo>
                    <a:pt x="251" y="0"/>
                    <a:pt x="0" y="274"/>
                    <a:pt x="0" y="594"/>
                  </a:cubicBezTo>
                  <a:cubicBezTo>
                    <a:pt x="0" y="913"/>
                    <a:pt x="251" y="1187"/>
                    <a:pt x="571" y="1187"/>
                  </a:cubicBezTo>
                  <a:cubicBezTo>
                    <a:pt x="913" y="1187"/>
                    <a:pt x="1164" y="913"/>
                    <a:pt x="1164" y="594"/>
                  </a:cubicBezTo>
                  <a:cubicBezTo>
                    <a:pt x="1164" y="274"/>
                    <a:pt x="913" y="0"/>
                    <a:pt x="5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4" name="Google Shape;174;p9"/>
          <p:cNvSpPr/>
          <p:nvPr/>
        </p:nvSpPr>
        <p:spPr>
          <a:xfrm>
            <a:off x="351135" y="463890"/>
            <a:ext cx="256768" cy="269361"/>
          </a:xfrm>
          <a:custGeom>
            <a:avLst/>
            <a:gdLst/>
            <a:ahLst/>
            <a:cxnLst/>
            <a:rect l="l" t="t" r="r" b="b"/>
            <a:pathLst>
              <a:path w="7442" h="7807" extrusionOk="0">
                <a:moveTo>
                  <a:pt x="1553" y="502"/>
                </a:moveTo>
                <a:lnTo>
                  <a:pt x="6917" y="4999"/>
                </a:lnTo>
                <a:lnTo>
                  <a:pt x="343" y="7396"/>
                </a:lnTo>
                <a:lnTo>
                  <a:pt x="1553" y="502"/>
                </a:lnTo>
                <a:close/>
                <a:moveTo>
                  <a:pt x="1370" y="0"/>
                </a:moveTo>
                <a:lnTo>
                  <a:pt x="1" y="7806"/>
                </a:lnTo>
                <a:lnTo>
                  <a:pt x="1" y="7806"/>
                </a:lnTo>
                <a:lnTo>
                  <a:pt x="7442" y="5090"/>
                </a:lnTo>
                <a:lnTo>
                  <a:pt x="137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9"/>
          <p:cNvSpPr/>
          <p:nvPr/>
        </p:nvSpPr>
        <p:spPr>
          <a:xfrm rot="-1816175">
            <a:off x="8593020" y="279410"/>
            <a:ext cx="256780" cy="269374"/>
          </a:xfrm>
          <a:custGeom>
            <a:avLst/>
            <a:gdLst/>
            <a:ahLst/>
            <a:cxnLst/>
            <a:rect l="l" t="t" r="r" b="b"/>
            <a:pathLst>
              <a:path w="7442" h="7807" extrusionOk="0">
                <a:moveTo>
                  <a:pt x="1553" y="502"/>
                </a:moveTo>
                <a:lnTo>
                  <a:pt x="6917" y="4999"/>
                </a:lnTo>
                <a:lnTo>
                  <a:pt x="343" y="7396"/>
                </a:lnTo>
                <a:lnTo>
                  <a:pt x="1553" y="502"/>
                </a:lnTo>
                <a:close/>
                <a:moveTo>
                  <a:pt x="1370" y="0"/>
                </a:moveTo>
                <a:lnTo>
                  <a:pt x="1" y="7806"/>
                </a:lnTo>
                <a:lnTo>
                  <a:pt x="1" y="7806"/>
                </a:lnTo>
                <a:lnTo>
                  <a:pt x="7442" y="5090"/>
                </a:lnTo>
                <a:lnTo>
                  <a:pt x="137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9"/>
          <p:cNvSpPr txBox="1">
            <a:spLocks noGrp="1"/>
          </p:cNvSpPr>
          <p:nvPr>
            <p:ph type="title"/>
          </p:nvPr>
        </p:nvSpPr>
        <p:spPr>
          <a:xfrm>
            <a:off x="2088300" y="539400"/>
            <a:ext cx="4967400" cy="72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77" name="Google Shape;177;p9"/>
          <p:cNvSpPr txBox="1">
            <a:spLocks noGrp="1"/>
          </p:cNvSpPr>
          <p:nvPr>
            <p:ph type="subTitle" idx="1"/>
          </p:nvPr>
        </p:nvSpPr>
        <p:spPr>
          <a:xfrm>
            <a:off x="2088300" y="1260275"/>
            <a:ext cx="4967400" cy="125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5" name="Grupo 44"/>
          <p:cNvGrpSpPr/>
          <p:nvPr userDrawn="1"/>
        </p:nvGrpSpPr>
        <p:grpSpPr>
          <a:xfrm>
            <a:off x="7375099" y="4716364"/>
            <a:ext cx="1606469" cy="396459"/>
            <a:chOff x="7375099" y="4716364"/>
            <a:chExt cx="1606469" cy="396459"/>
          </a:xfrm>
        </p:grpSpPr>
        <p:pic>
          <p:nvPicPr>
            <p:cNvPr id="46" name="Imagen 2"/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34514" y="4738725"/>
              <a:ext cx="1347054" cy="3740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7" name="Google Shape;683;p28"/>
            <p:cNvGrpSpPr/>
            <p:nvPr userDrawn="1"/>
          </p:nvGrpSpPr>
          <p:grpSpPr>
            <a:xfrm>
              <a:off x="7375099" y="4716364"/>
              <a:ext cx="259415" cy="359984"/>
              <a:chOff x="5907238" y="532836"/>
              <a:chExt cx="118965" cy="244207"/>
            </a:xfrm>
            <a:solidFill>
              <a:srgbClr val="002F66"/>
            </a:solidFill>
          </p:grpSpPr>
          <p:sp>
            <p:nvSpPr>
              <p:cNvPr id="48" name="Google Shape;684;p28"/>
              <p:cNvSpPr/>
              <p:nvPr/>
            </p:nvSpPr>
            <p:spPr>
              <a:xfrm>
                <a:off x="5907238" y="590349"/>
                <a:ext cx="118965" cy="186693"/>
              </a:xfrm>
              <a:custGeom>
                <a:avLst/>
                <a:gdLst/>
                <a:ahLst/>
                <a:cxnLst/>
                <a:rect l="l" t="t" r="r" b="b"/>
                <a:pathLst>
                  <a:path w="3448" h="5411" extrusionOk="0">
                    <a:moveTo>
                      <a:pt x="1416" y="594"/>
                    </a:moveTo>
                    <a:cubicBezTo>
                      <a:pt x="1690" y="914"/>
                      <a:pt x="1964" y="1233"/>
                      <a:pt x="2238" y="1530"/>
                    </a:cubicBezTo>
                    <a:cubicBezTo>
                      <a:pt x="2238" y="1553"/>
                      <a:pt x="2238" y="1553"/>
                      <a:pt x="2215" y="1553"/>
                    </a:cubicBezTo>
                    <a:lnTo>
                      <a:pt x="1781" y="1553"/>
                    </a:lnTo>
                    <a:cubicBezTo>
                      <a:pt x="1872" y="1804"/>
                      <a:pt x="1964" y="2032"/>
                      <a:pt x="2055" y="2260"/>
                    </a:cubicBezTo>
                    <a:cubicBezTo>
                      <a:pt x="2055" y="2260"/>
                      <a:pt x="2032" y="2260"/>
                      <a:pt x="2032" y="2283"/>
                    </a:cubicBezTo>
                    <a:cubicBezTo>
                      <a:pt x="1758" y="1964"/>
                      <a:pt x="1484" y="1644"/>
                      <a:pt x="1210" y="1302"/>
                    </a:cubicBezTo>
                    <a:lnTo>
                      <a:pt x="1667" y="1302"/>
                    </a:lnTo>
                    <a:cubicBezTo>
                      <a:pt x="1576" y="1073"/>
                      <a:pt x="1484" y="822"/>
                      <a:pt x="1393" y="594"/>
                    </a:cubicBezTo>
                    <a:close/>
                    <a:moveTo>
                      <a:pt x="138" y="1"/>
                    </a:moveTo>
                    <a:cubicBezTo>
                      <a:pt x="1" y="1"/>
                      <a:pt x="1" y="23"/>
                      <a:pt x="1" y="137"/>
                    </a:cubicBezTo>
                    <a:cubicBezTo>
                      <a:pt x="1" y="274"/>
                      <a:pt x="1" y="411"/>
                      <a:pt x="1" y="548"/>
                    </a:cubicBezTo>
                    <a:cubicBezTo>
                      <a:pt x="1" y="754"/>
                      <a:pt x="69" y="845"/>
                      <a:pt x="252" y="891"/>
                    </a:cubicBezTo>
                    <a:cubicBezTo>
                      <a:pt x="275" y="891"/>
                      <a:pt x="275" y="891"/>
                      <a:pt x="297" y="914"/>
                    </a:cubicBezTo>
                    <a:cubicBezTo>
                      <a:pt x="297" y="1096"/>
                      <a:pt x="297" y="1279"/>
                      <a:pt x="297" y="1461"/>
                    </a:cubicBezTo>
                    <a:cubicBezTo>
                      <a:pt x="275" y="2169"/>
                      <a:pt x="731" y="2717"/>
                      <a:pt x="1302" y="2899"/>
                    </a:cubicBezTo>
                    <a:cubicBezTo>
                      <a:pt x="1347" y="2899"/>
                      <a:pt x="1347" y="2922"/>
                      <a:pt x="1347" y="2968"/>
                    </a:cubicBezTo>
                    <a:cubicBezTo>
                      <a:pt x="1347" y="3059"/>
                      <a:pt x="1347" y="3150"/>
                      <a:pt x="1347" y="3242"/>
                    </a:cubicBezTo>
                    <a:cubicBezTo>
                      <a:pt x="1347" y="3310"/>
                      <a:pt x="1393" y="3379"/>
                      <a:pt x="1439" y="3379"/>
                    </a:cubicBezTo>
                    <a:cubicBezTo>
                      <a:pt x="1507" y="3401"/>
                      <a:pt x="1507" y="3447"/>
                      <a:pt x="1507" y="3470"/>
                    </a:cubicBezTo>
                    <a:cubicBezTo>
                      <a:pt x="1507" y="3721"/>
                      <a:pt x="1484" y="3949"/>
                      <a:pt x="1553" y="4178"/>
                    </a:cubicBezTo>
                    <a:cubicBezTo>
                      <a:pt x="1713" y="4794"/>
                      <a:pt x="2306" y="5319"/>
                      <a:pt x="2945" y="5387"/>
                    </a:cubicBezTo>
                    <a:cubicBezTo>
                      <a:pt x="3105" y="5387"/>
                      <a:pt x="3265" y="5387"/>
                      <a:pt x="3447" y="5410"/>
                    </a:cubicBezTo>
                    <a:lnTo>
                      <a:pt x="3447" y="4954"/>
                    </a:lnTo>
                    <a:lnTo>
                      <a:pt x="3196" y="4954"/>
                    </a:lnTo>
                    <a:cubicBezTo>
                      <a:pt x="2671" y="4954"/>
                      <a:pt x="2238" y="4680"/>
                      <a:pt x="2032" y="4200"/>
                    </a:cubicBezTo>
                    <a:cubicBezTo>
                      <a:pt x="1941" y="3949"/>
                      <a:pt x="1941" y="3698"/>
                      <a:pt x="1941" y="3447"/>
                    </a:cubicBezTo>
                    <a:cubicBezTo>
                      <a:pt x="1941" y="3424"/>
                      <a:pt x="1986" y="3401"/>
                      <a:pt x="2009" y="3401"/>
                    </a:cubicBezTo>
                    <a:cubicBezTo>
                      <a:pt x="2055" y="3356"/>
                      <a:pt x="2101" y="3310"/>
                      <a:pt x="2101" y="3242"/>
                    </a:cubicBezTo>
                    <a:cubicBezTo>
                      <a:pt x="2101" y="3173"/>
                      <a:pt x="2101" y="3082"/>
                      <a:pt x="2078" y="2991"/>
                    </a:cubicBezTo>
                    <a:cubicBezTo>
                      <a:pt x="2078" y="2945"/>
                      <a:pt x="2101" y="2899"/>
                      <a:pt x="2169" y="2877"/>
                    </a:cubicBezTo>
                    <a:cubicBezTo>
                      <a:pt x="2717" y="2694"/>
                      <a:pt x="3036" y="2306"/>
                      <a:pt x="3128" y="1758"/>
                    </a:cubicBezTo>
                    <a:cubicBezTo>
                      <a:pt x="3173" y="1507"/>
                      <a:pt x="3151" y="1279"/>
                      <a:pt x="3151" y="1028"/>
                    </a:cubicBezTo>
                    <a:cubicBezTo>
                      <a:pt x="3151" y="936"/>
                      <a:pt x="3151" y="891"/>
                      <a:pt x="3265" y="868"/>
                    </a:cubicBezTo>
                    <a:cubicBezTo>
                      <a:pt x="3379" y="845"/>
                      <a:pt x="3424" y="731"/>
                      <a:pt x="3447" y="617"/>
                    </a:cubicBezTo>
                    <a:cubicBezTo>
                      <a:pt x="3447" y="434"/>
                      <a:pt x="3447" y="274"/>
                      <a:pt x="3447" y="92"/>
                    </a:cubicBezTo>
                    <a:cubicBezTo>
                      <a:pt x="3447" y="23"/>
                      <a:pt x="3424" y="1"/>
                      <a:pt x="3356" y="1"/>
                    </a:cubicBezTo>
                    <a:cubicBezTo>
                      <a:pt x="3326" y="8"/>
                      <a:pt x="3298" y="11"/>
                      <a:pt x="3271" y="11"/>
                    </a:cubicBezTo>
                    <a:cubicBezTo>
                      <a:pt x="3216" y="11"/>
                      <a:pt x="3166" y="1"/>
                      <a:pt x="310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n>
                    <a:solidFill>
                      <a:schemeClr val="tx2">
                        <a:lumMod val="75000"/>
                      </a:schemeClr>
                    </a:solidFill>
                  </a:ln>
                </a:endParaRPr>
              </a:p>
            </p:txBody>
          </p:sp>
          <p:sp>
            <p:nvSpPr>
              <p:cNvPr id="49" name="Google Shape;685;p28"/>
              <p:cNvSpPr/>
              <p:nvPr/>
            </p:nvSpPr>
            <p:spPr>
              <a:xfrm>
                <a:off x="5988351" y="532974"/>
                <a:ext cx="17355" cy="51098"/>
              </a:xfrm>
              <a:custGeom>
                <a:avLst/>
                <a:gdLst/>
                <a:ahLst/>
                <a:cxnLst/>
                <a:rect l="l" t="t" r="r" b="b"/>
                <a:pathLst>
                  <a:path w="503" h="1481" extrusionOk="0">
                    <a:moveTo>
                      <a:pt x="265" y="0"/>
                    </a:moveTo>
                    <a:cubicBezTo>
                      <a:pt x="232" y="0"/>
                      <a:pt x="196" y="7"/>
                      <a:pt x="160" y="20"/>
                    </a:cubicBezTo>
                    <a:cubicBezTo>
                      <a:pt x="69" y="66"/>
                      <a:pt x="1" y="134"/>
                      <a:pt x="1" y="226"/>
                    </a:cubicBezTo>
                    <a:cubicBezTo>
                      <a:pt x="1" y="636"/>
                      <a:pt x="1" y="1070"/>
                      <a:pt x="1" y="1481"/>
                    </a:cubicBezTo>
                    <a:lnTo>
                      <a:pt x="503" y="1481"/>
                    </a:lnTo>
                    <a:cubicBezTo>
                      <a:pt x="503" y="1458"/>
                      <a:pt x="503" y="1435"/>
                      <a:pt x="503" y="1412"/>
                    </a:cubicBezTo>
                    <a:cubicBezTo>
                      <a:pt x="503" y="1047"/>
                      <a:pt x="503" y="659"/>
                      <a:pt x="503" y="271"/>
                    </a:cubicBezTo>
                    <a:cubicBezTo>
                      <a:pt x="503" y="106"/>
                      <a:pt x="400" y="0"/>
                      <a:pt x="26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n>
                    <a:solidFill>
                      <a:schemeClr val="tx2">
                        <a:lumMod val="75000"/>
                      </a:schemeClr>
                    </a:solidFill>
                  </a:ln>
                </a:endParaRPr>
              </a:p>
            </p:txBody>
          </p:sp>
          <p:sp>
            <p:nvSpPr>
              <p:cNvPr id="50" name="Google Shape;686;p28"/>
              <p:cNvSpPr/>
              <p:nvPr/>
            </p:nvSpPr>
            <p:spPr>
              <a:xfrm>
                <a:off x="5926938" y="532836"/>
                <a:ext cx="18148" cy="51236"/>
              </a:xfrm>
              <a:custGeom>
                <a:avLst/>
                <a:gdLst/>
                <a:ahLst/>
                <a:cxnLst/>
                <a:rect l="l" t="t" r="r" b="b"/>
                <a:pathLst>
                  <a:path w="526" h="1485" extrusionOk="0">
                    <a:moveTo>
                      <a:pt x="247" y="0"/>
                    </a:moveTo>
                    <a:cubicBezTo>
                      <a:pt x="190" y="0"/>
                      <a:pt x="136" y="26"/>
                      <a:pt x="92" y="70"/>
                    </a:cubicBezTo>
                    <a:cubicBezTo>
                      <a:pt x="46" y="115"/>
                      <a:pt x="0" y="184"/>
                      <a:pt x="0" y="252"/>
                    </a:cubicBezTo>
                    <a:cubicBezTo>
                      <a:pt x="0" y="663"/>
                      <a:pt x="0" y="1074"/>
                      <a:pt x="0" y="1462"/>
                    </a:cubicBezTo>
                    <a:cubicBezTo>
                      <a:pt x="0" y="1485"/>
                      <a:pt x="23" y="1485"/>
                      <a:pt x="23" y="1485"/>
                    </a:cubicBezTo>
                    <a:lnTo>
                      <a:pt x="502" y="1485"/>
                    </a:lnTo>
                    <a:cubicBezTo>
                      <a:pt x="502" y="1485"/>
                      <a:pt x="525" y="1462"/>
                      <a:pt x="525" y="1439"/>
                    </a:cubicBezTo>
                    <a:cubicBezTo>
                      <a:pt x="525" y="1051"/>
                      <a:pt x="525" y="663"/>
                      <a:pt x="525" y="275"/>
                    </a:cubicBezTo>
                    <a:cubicBezTo>
                      <a:pt x="525" y="161"/>
                      <a:pt x="457" y="70"/>
                      <a:pt x="343" y="24"/>
                    </a:cubicBezTo>
                    <a:cubicBezTo>
                      <a:pt x="310" y="8"/>
                      <a:pt x="278" y="0"/>
                      <a:pt x="24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n>
                    <a:solidFill>
                      <a:schemeClr val="tx2">
                        <a:lumMod val="75000"/>
                      </a:schemeClr>
                    </a:solidFill>
                  </a:ln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 userDrawn="1"/>
        </p:nvGrpSpPr>
        <p:grpSpPr>
          <a:xfrm>
            <a:off x="7375099" y="4716364"/>
            <a:ext cx="1606469" cy="396459"/>
            <a:chOff x="7375099" y="4716364"/>
            <a:chExt cx="1606469" cy="396459"/>
          </a:xfrm>
        </p:grpSpPr>
        <p:pic>
          <p:nvPicPr>
            <p:cNvPr id="3" name="Imagen 2"/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34514" y="4738725"/>
              <a:ext cx="1347054" cy="3740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" name="Google Shape;683;p28"/>
            <p:cNvGrpSpPr/>
            <p:nvPr userDrawn="1"/>
          </p:nvGrpSpPr>
          <p:grpSpPr>
            <a:xfrm>
              <a:off x="7375099" y="4716364"/>
              <a:ext cx="259415" cy="359984"/>
              <a:chOff x="5907238" y="532836"/>
              <a:chExt cx="118965" cy="244207"/>
            </a:xfrm>
            <a:solidFill>
              <a:srgbClr val="002F66"/>
            </a:solidFill>
          </p:grpSpPr>
          <p:sp>
            <p:nvSpPr>
              <p:cNvPr id="5" name="Google Shape;684;p28"/>
              <p:cNvSpPr/>
              <p:nvPr/>
            </p:nvSpPr>
            <p:spPr>
              <a:xfrm>
                <a:off x="5907238" y="590349"/>
                <a:ext cx="118965" cy="186693"/>
              </a:xfrm>
              <a:custGeom>
                <a:avLst/>
                <a:gdLst/>
                <a:ahLst/>
                <a:cxnLst/>
                <a:rect l="l" t="t" r="r" b="b"/>
                <a:pathLst>
                  <a:path w="3448" h="5411" extrusionOk="0">
                    <a:moveTo>
                      <a:pt x="1416" y="594"/>
                    </a:moveTo>
                    <a:cubicBezTo>
                      <a:pt x="1690" y="914"/>
                      <a:pt x="1964" y="1233"/>
                      <a:pt x="2238" y="1530"/>
                    </a:cubicBezTo>
                    <a:cubicBezTo>
                      <a:pt x="2238" y="1553"/>
                      <a:pt x="2238" y="1553"/>
                      <a:pt x="2215" y="1553"/>
                    </a:cubicBezTo>
                    <a:lnTo>
                      <a:pt x="1781" y="1553"/>
                    </a:lnTo>
                    <a:cubicBezTo>
                      <a:pt x="1872" y="1804"/>
                      <a:pt x="1964" y="2032"/>
                      <a:pt x="2055" y="2260"/>
                    </a:cubicBezTo>
                    <a:cubicBezTo>
                      <a:pt x="2055" y="2260"/>
                      <a:pt x="2032" y="2260"/>
                      <a:pt x="2032" y="2283"/>
                    </a:cubicBezTo>
                    <a:cubicBezTo>
                      <a:pt x="1758" y="1964"/>
                      <a:pt x="1484" y="1644"/>
                      <a:pt x="1210" y="1302"/>
                    </a:cubicBezTo>
                    <a:lnTo>
                      <a:pt x="1667" y="1302"/>
                    </a:lnTo>
                    <a:cubicBezTo>
                      <a:pt x="1576" y="1073"/>
                      <a:pt x="1484" y="822"/>
                      <a:pt x="1393" y="594"/>
                    </a:cubicBezTo>
                    <a:close/>
                    <a:moveTo>
                      <a:pt x="138" y="1"/>
                    </a:moveTo>
                    <a:cubicBezTo>
                      <a:pt x="1" y="1"/>
                      <a:pt x="1" y="23"/>
                      <a:pt x="1" y="137"/>
                    </a:cubicBezTo>
                    <a:cubicBezTo>
                      <a:pt x="1" y="274"/>
                      <a:pt x="1" y="411"/>
                      <a:pt x="1" y="548"/>
                    </a:cubicBezTo>
                    <a:cubicBezTo>
                      <a:pt x="1" y="754"/>
                      <a:pt x="69" y="845"/>
                      <a:pt x="252" y="891"/>
                    </a:cubicBezTo>
                    <a:cubicBezTo>
                      <a:pt x="275" y="891"/>
                      <a:pt x="275" y="891"/>
                      <a:pt x="297" y="914"/>
                    </a:cubicBezTo>
                    <a:cubicBezTo>
                      <a:pt x="297" y="1096"/>
                      <a:pt x="297" y="1279"/>
                      <a:pt x="297" y="1461"/>
                    </a:cubicBezTo>
                    <a:cubicBezTo>
                      <a:pt x="275" y="2169"/>
                      <a:pt x="731" y="2717"/>
                      <a:pt x="1302" y="2899"/>
                    </a:cubicBezTo>
                    <a:cubicBezTo>
                      <a:pt x="1347" y="2899"/>
                      <a:pt x="1347" y="2922"/>
                      <a:pt x="1347" y="2968"/>
                    </a:cubicBezTo>
                    <a:cubicBezTo>
                      <a:pt x="1347" y="3059"/>
                      <a:pt x="1347" y="3150"/>
                      <a:pt x="1347" y="3242"/>
                    </a:cubicBezTo>
                    <a:cubicBezTo>
                      <a:pt x="1347" y="3310"/>
                      <a:pt x="1393" y="3379"/>
                      <a:pt x="1439" y="3379"/>
                    </a:cubicBezTo>
                    <a:cubicBezTo>
                      <a:pt x="1507" y="3401"/>
                      <a:pt x="1507" y="3447"/>
                      <a:pt x="1507" y="3470"/>
                    </a:cubicBezTo>
                    <a:cubicBezTo>
                      <a:pt x="1507" y="3721"/>
                      <a:pt x="1484" y="3949"/>
                      <a:pt x="1553" y="4178"/>
                    </a:cubicBezTo>
                    <a:cubicBezTo>
                      <a:pt x="1713" y="4794"/>
                      <a:pt x="2306" y="5319"/>
                      <a:pt x="2945" y="5387"/>
                    </a:cubicBezTo>
                    <a:cubicBezTo>
                      <a:pt x="3105" y="5387"/>
                      <a:pt x="3265" y="5387"/>
                      <a:pt x="3447" y="5410"/>
                    </a:cubicBezTo>
                    <a:lnTo>
                      <a:pt x="3447" y="4954"/>
                    </a:lnTo>
                    <a:lnTo>
                      <a:pt x="3196" y="4954"/>
                    </a:lnTo>
                    <a:cubicBezTo>
                      <a:pt x="2671" y="4954"/>
                      <a:pt x="2238" y="4680"/>
                      <a:pt x="2032" y="4200"/>
                    </a:cubicBezTo>
                    <a:cubicBezTo>
                      <a:pt x="1941" y="3949"/>
                      <a:pt x="1941" y="3698"/>
                      <a:pt x="1941" y="3447"/>
                    </a:cubicBezTo>
                    <a:cubicBezTo>
                      <a:pt x="1941" y="3424"/>
                      <a:pt x="1986" y="3401"/>
                      <a:pt x="2009" y="3401"/>
                    </a:cubicBezTo>
                    <a:cubicBezTo>
                      <a:pt x="2055" y="3356"/>
                      <a:pt x="2101" y="3310"/>
                      <a:pt x="2101" y="3242"/>
                    </a:cubicBezTo>
                    <a:cubicBezTo>
                      <a:pt x="2101" y="3173"/>
                      <a:pt x="2101" y="3082"/>
                      <a:pt x="2078" y="2991"/>
                    </a:cubicBezTo>
                    <a:cubicBezTo>
                      <a:pt x="2078" y="2945"/>
                      <a:pt x="2101" y="2899"/>
                      <a:pt x="2169" y="2877"/>
                    </a:cubicBezTo>
                    <a:cubicBezTo>
                      <a:pt x="2717" y="2694"/>
                      <a:pt x="3036" y="2306"/>
                      <a:pt x="3128" y="1758"/>
                    </a:cubicBezTo>
                    <a:cubicBezTo>
                      <a:pt x="3173" y="1507"/>
                      <a:pt x="3151" y="1279"/>
                      <a:pt x="3151" y="1028"/>
                    </a:cubicBezTo>
                    <a:cubicBezTo>
                      <a:pt x="3151" y="936"/>
                      <a:pt x="3151" y="891"/>
                      <a:pt x="3265" y="868"/>
                    </a:cubicBezTo>
                    <a:cubicBezTo>
                      <a:pt x="3379" y="845"/>
                      <a:pt x="3424" y="731"/>
                      <a:pt x="3447" y="617"/>
                    </a:cubicBezTo>
                    <a:cubicBezTo>
                      <a:pt x="3447" y="434"/>
                      <a:pt x="3447" y="274"/>
                      <a:pt x="3447" y="92"/>
                    </a:cubicBezTo>
                    <a:cubicBezTo>
                      <a:pt x="3447" y="23"/>
                      <a:pt x="3424" y="1"/>
                      <a:pt x="3356" y="1"/>
                    </a:cubicBezTo>
                    <a:cubicBezTo>
                      <a:pt x="3326" y="8"/>
                      <a:pt x="3298" y="11"/>
                      <a:pt x="3271" y="11"/>
                    </a:cubicBezTo>
                    <a:cubicBezTo>
                      <a:pt x="3216" y="11"/>
                      <a:pt x="3166" y="1"/>
                      <a:pt x="310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n>
                    <a:solidFill>
                      <a:schemeClr val="tx2">
                        <a:lumMod val="75000"/>
                      </a:schemeClr>
                    </a:solidFill>
                  </a:ln>
                </a:endParaRPr>
              </a:p>
            </p:txBody>
          </p:sp>
          <p:sp>
            <p:nvSpPr>
              <p:cNvPr id="6" name="Google Shape;685;p28"/>
              <p:cNvSpPr/>
              <p:nvPr/>
            </p:nvSpPr>
            <p:spPr>
              <a:xfrm>
                <a:off x="5988351" y="532974"/>
                <a:ext cx="17355" cy="51098"/>
              </a:xfrm>
              <a:custGeom>
                <a:avLst/>
                <a:gdLst/>
                <a:ahLst/>
                <a:cxnLst/>
                <a:rect l="l" t="t" r="r" b="b"/>
                <a:pathLst>
                  <a:path w="503" h="1481" extrusionOk="0">
                    <a:moveTo>
                      <a:pt x="265" y="0"/>
                    </a:moveTo>
                    <a:cubicBezTo>
                      <a:pt x="232" y="0"/>
                      <a:pt x="196" y="7"/>
                      <a:pt x="160" y="20"/>
                    </a:cubicBezTo>
                    <a:cubicBezTo>
                      <a:pt x="69" y="66"/>
                      <a:pt x="1" y="134"/>
                      <a:pt x="1" y="226"/>
                    </a:cubicBezTo>
                    <a:cubicBezTo>
                      <a:pt x="1" y="636"/>
                      <a:pt x="1" y="1070"/>
                      <a:pt x="1" y="1481"/>
                    </a:cubicBezTo>
                    <a:lnTo>
                      <a:pt x="503" y="1481"/>
                    </a:lnTo>
                    <a:cubicBezTo>
                      <a:pt x="503" y="1458"/>
                      <a:pt x="503" y="1435"/>
                      <a:pt x="503" y="1412"/>
                    </a:cubicBezTo>
                    <a:cubicBezTo>
                      <a:pt x="503" y="1047"/>
                      <a:pt x="503" y="659"/>
                      <a:pt x="503" y="271"/>
                    </a:cubicBezTo>
                    <a:cubicBezTo>
                      <a:pt x="503" y="106"/>
                      <a:pt x="400" y="0"/>
                      <a:pt x="26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n>
                    <a:solidFill>
                      <a:schemeClr val="tx2">
                        <a:lumMod val="75000"/>
                      </a:schemeClr>
                    </a:solidFill>
                  </a:ln>
                </a:endParaRPr>
              </a:p>
            </p:txBody>
          </p:sp>
          <p:sp>
            <p:nvSpPr>
              <p:cNvPr id="7" name="Google Shape;686;p28"/>
              <p:cNvSpPr/>
              <p:nvPr/>
            </p:nvSpPr>
            <p:spPr>
              <a:xfrm>
                <a:off x="5926938" y="532836"/>
                <a:ext cx="18148" cy="51236"/>
              </a:xfrm>
              <a:custGeom>
                <a:avLst/>
                <a:gdLst/>
                <a:ahLst/>
                <a:cxnLst/>
                <a:rect l="l" t="t" r="r" b="b"/>
                <a:pathLst>
                  <a:path w="526" h="1485" extrusionOk="0">
                    <a:moveTo>
                      <a:pt x="247" y="0"/>
                    </a:moveTo>
                    <a:cubicBezTo>
                      <a:pt x="190" y="0"/>
                      <a:pt x="136" y="26"/>
                      <a:pt x="92" y="70"/>
                    </a:cubicBezTo>
                    <a:cubicBezTo>
                      <a:pt x="46" y="115"/>
                      <a:pt x="0" y="184"/>
                      <a:pt x="0" y="252"/>
                    </a:cubicBezTo>
                    <a:cubicBezTo>
                      <a:pt x="0" y="663"/>
                      <a:pt x="0" y="1074"/>
                      <a:pt x="0" y="1462"/>
                    </a:cubicBezTo>
                    <a:cubicBezTo>
                      <a:pt x="0" y="1485"/>
                      <a:pt x="23" y="1485"/>
                      <a:pt x="23" y="1485"/>
                    </a:cubicBezTo>
                    <a:lnTo>
                      <a:pt x="502" y="1485"/>
                    </a:lnTo>
                    <a:cubicBezTo>
                      <a:pt x="502" y="1485"/>
                      <a:pt x="525" y="1462"/>
                      <a:pt x="525" y="1439"/>
                    </a:cubicBezTo>
                    <a:cubicBezTo>
                      <a:pt x="525" y="1051"/>
                      <a:pt x="525" y="663"/>
                      <a:pt x="525" y="275"/>
                    </a:cubicBezTo>
                    <a:cubicBezTo>
                      <a:pt x="525" y="161"/>
                      <a:pt x="457" y="70"/>
                      <a:pt x="343" y="24"/>
                    </a:cubicBezTo>
                    <a:cubicBezTo>
                      <a:pt x="310" y="8"/>
                      <a:pt x="278" y="0"/>
                      <a:pt x="24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n>
                    <a:solidFill>
                      <a:schemeClr val="tx2">
                        <a:lumMod val="75000"/>
                      </a:schemeClr>
                    </a:solidFill>
                  </a:ln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bg>
      <p:bgPr>
        <a:solidFill>
          <a:schemeClr val="lt1">
            <a:alpha val="60000"/>
          </a:schemeClr>
        </a:solidFill>
        <a:effectLst/>
      </p:bgPr>
    </p:bg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3"/>
          <p:cNvSpPr/>
          <p:nvPr/>
        </p:nvSpPr>
        <p:spPr>
          <a:xfrm rot="5400000">
            <a:off x="-10854" y="382542"/>
            <a:ext cx="359930" cy="1101803"/>
          </a:xfrm>
          <a:custGeom>
            <a:avLst/>
            <a:gdLst/>
            <a:ahLst/>
            <a:cxnLst/>
            <a:rect l="l" t="t" r="r" b="b"/>
            <a:pathLst>
              <a:path w="10432" h="31934" extrusionOk="0">
                <a:moveTo>
                  <a:pt x="5205" y="1"/>
                </a:moveTo>
                <a:cubicBezTo>
                  <a:pt x="2329" y="1"/>
                  <a:pt x="0" y="2329"/>
                  <a:pt x="0" y="5205"/>
                </a:cubicBezTo>
                <a:lnTo>
                  <a:pt x="0" y="31933"/>
                </a:lnTo>
                <a:lnTo>
                  <a:pt x="10432" y="31888"/>
                </a:lnTo>
                <a:lnTo>
                  <a:pt x="10409" y="5205"/>
                </a:lnTo>
                <a:cubicBezTo>
                  <a:pt x="10409" y="2329"/>
                  <a:pt x="8081" y="1"/>
                  <a:pt x="5205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13"/>
          <p:cNvSpPr/>
          <p:nvPr/>
        </p:nvSpPr>
        <p:spPr>
          <a:xfrm rot="5400000">
            <a:off x="-203786" y="-162406"/>
            <a:ext cx="359930" cy="1101803"/>
          </a:xfrm>
          <a:custGeom>
            <a:avLst/>
            <a:gdLst/>
            <a:ahLst/>
            <a:cxnLst/>
            <a:rect l="l" t="t" r="r" b="b"/>
            <a:pathLst>
              <a:path w="10432" h="31934" extrusionOk="0">
                <a:moveTo>
                  <a:pt x="5227" y="1"/>
                </a:moveTo>
                <a:cubicBezTo>
                  <a:pt x="2351" y="1"/>
                  <a:pt x="0" y="2329"/>
                  <a:pt x="0" y="5205"/>
                </a:cubicBezTo>
                <a:lnTo>
                  <a:pt x="0" y="31933"/>
                </a:lnTo>
                <a:lnTo>
                  <a:pt x="10431" y="31888"/>
                </a:lnTo>
                <a:lnTo>
                  <a:pt x="10431" y="5205"/>
                </a:lnTo>
                <a:cubicBezTo>
                  <a:pt x="10431" y="2329"/>
                  <a:pt x="8103" y="1"/>
                  <a:pt x="5227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13"/>
          <p:cNvSpPr/>
          <p:nvPr/>
        </p:nvSpPr>
        <p:spPr>
          <a:xfrm rot="-5400000" flipH="1">
            <a:off x="8801839" y="382542"/>
            <a:ext cx="359930" cy="1101803"/>
          </a:xfrm>
          <a:custGeom>
            <a:avLst/>
            <a:gdLst/>
            <a:ahLst/>
            <a:cxnLst/>
            <a:rect l="l" t="t" r="r" b="b"/>
            <a:pathLst>
              <a:path w="10432" h="31934" extrusionOk="0">
                <a:moveTo>
                  <a:pt x="5205" y="1"/>
                </a:moveTo>
                <a:cubicBezTo>
                  <a:pt x="2329" y="1"/>
                  <a:pt x="0" y="2329"/>
                  <a:pt x="0" y="5205"/>
                </a:cubicBezTo>
                <a:lnTo>
                  <a:pt x="0" y="31933"/>
                </a:lnTo>
                <a:lnTo>
                  <a:pt x="10432" y="31888"/>
                </a:lnTo>
                <a:lnTo>
                  <a:pt x="10409" y="5205"/>
                </a:lnTo>
                <a:cubicBezTo>
                  <a:pt x="10409" y="2329"/>
                  <a:pt x="8081" y="1"/>
                  <a:pt x="5205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13"/>
          <p:cNvSpPr/>
          <p:nvPr/>
        </p:nvSpPr>
        <p:spPr>
          <a:xfrm rot="-5400000" flipH="1">
            <a:off x="8994771" y="-162406"/>
            <a:ext cx="359930" cy="1101803"/>
          </a:xfrm>
          <a:custGeom>
            <a:avLst/>
            <a:gdLst/>
            <a:ahLst/>
            <a:cxnLst/>
            <a:rect l="l" t="t" r="r" b="b"/>
            <a:pathLst>
              <a:path w="10432" h="31934" extrusionOk="0">
                <a:moveTo>
                  <a:pt x="5227" y="1"/>
                </a:moveTo>
                <a:cubicBezTo>
                  <a:pt x="2351" y="1"/>
                  <a:pt x="0" y="2329"/>
                  <a:pt x="0" y="5205"/>
                </a:cubicBezTo>
                <a:lnTo>
                  <a:pt x="0" y="31933"/>
                </a:lnTo>
                <a:lnTo>
                  <a:pt x="10431" y="31888"/>
                </a:lnTo>
                <a:lnTo>
                  <a:pt x="10431" y="5205"/>
                </a:lnTo>
                <a:cubicBezTo>
                  <a:pt x="10431" y="2329"/>
                  <a:pt x="8103" y="1"/>
                  <a:pt x="5227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13"/>
          <p:cNvSpPr/>
          <p:nvPr/>
        </p:nvSpPr>
        <p:spPr>
          <a:xfrm rot="2135619">
            <a:off x="8082811" y="2107162"/>
            <a:ext cx="1938231" cy="2873843"/>
          </a:xfrm>
          <a:custGeom>
            <a:avLst/>
            <a:gdLst/>
            <a:ahLst/>
            <a:cxnLst/>
            <a:rect l="l" t="t" r="r" b="b"/>
            <a:pathLst>
              <a:path w="56174" h="83290" extrusionOk="0">
                <a:moveTo>
                  <a:pt x="4862" y="0"/>
                </a:moveTo>
                <a:cubicBezTo>
                  <a:pt x="2397" y="3492"/>
                  <a:pt x="1187" y="7943"/>
                  <a:pt x="1438" y="12531"/>
                </a:cubicBezTo>
                <a:cubicBezTo>
                  <a:pt x="1712" y="17096"/>
                  <a:pt x="3424" y="21387"/>
                  <a:pt x="6255" y="24583"/>
                </a:cubicBezTo>
                <a:cubicBezTo>
                  <a:pt x="8902" y="27596"/>
                  <a:pt x="12417" y="29696"/>
                  <a:pt x="15796" y="31750"/>
                </a:cubicBezTo>
                <a:cubicBezTo>
                  <a:pt x="18489" y="33371"/>
                  <a:pt x="21274" y="35060"/>
                  <a:pt x="23625" y="37182"/>
                </a:cubicBezTo>
                <a:cubicBezTo>
                  <a:pt x="30244" y="43140"/>
                  <a:pt x="33234" y="52932"/>
                  <a:pt x="31111" y="61560"/>
                </a:cubicBezTo>
                <a:cubicBezTo>
                  <a:pt x="30815" y="62747"/>
                  <a:pt x="30427" y="63979"/>
                  <a:pt x="30061" y="65143"/>
                </a:cubicBezTo>
                <a:cubicBezTo>
                  <a:pt x="29034" y="68339"/>
                  <a:pt x="27961" y="71649"/>
                  <a:pt x="28692" y="74913"/>
                </a:cubicBezTo>
                <a:cubicBezTo>
                  <a:pt x="29902" y="80299"/>
                  <a:pt x="35562" y="83289"/>
                  <a:pt x="40629" y="83289"/>
                </a:cubicBezTo>
                <a:cubicBezTo>
                  <a:pt x="41040" y="83289"/>
                  <a:pt x="41451" y="83267"/>
                  <a:pt x="41839" y="83221"/>
                </a:cubicBezTo>
                <a:cubicBezTo>
                  <a:pt x="46701" y="82742"/>
                  <a:pt x="51654" y="79866"/>
                  <a:pt x="56174" y="74890"/>
                </a:cubicBezTo>
                <a:lnTo>
                  <a:pt x="56037" y="74776"/>
                </a:lnTo>
                <a:cubicBezTo>
                  <a:pt x="51540" y="79706"/>
                  <a:pt x="46633" y="82559"/>
                  <a:pt x="41839" y="83038"/>
                </a:cubicBezTo>
                <a:cubicBezTo>
                  <a:pt x="41441" y="83078"/>
                  <a:pt x="41037" y="83098"/>
                  <a:pt x="40628" y="83098"/>
                </a:cubicBezTo>
                <a:cubicBezTo>
                  <a:pt x="35644" y="83098"/>
                  <a:pt x="30056" y="80162"/>
                  <a:pt x="28874" y="74867"/>
                </a:cubicBezTo>
                <a:cubicBezTo>
                  <a:pt x="28167" y="71649"/>
                  <a:pt x="29217" y="68385"/>
                  <a:pt x="30221" y="65212"/>
                </a:cubicBezTo>
                <a:cubicBezTo>
                  <a:pt x="30609" y="64025"/>
                  <a:pt x="30997" y="62815"/>
                  <a:pt x="31294" y="61605"/>
                </a:cubicBezTo>
                <a:cubicBezTo>
                  <a:pt x="33440" y="52909"/>
                  <a:pt x="30404" y="43049"/>
                  <a:pt x="23762" y="37045"/>
                </a:cubicBezTo>
                <a:cubicBezTo>
                  <a:pt x="21388" y="34900"/>
                  <a:pt x="18603" y="33211"/>
                  <a:pt x="15887" y="31590"/>
                </a:cubicBezTo>
                <a:cubicBezTo>
                  <a:pt x="12509" y="29559"/>
                  <a:pt x="9039" y="27436"/>
                  <a:pt x="6392" y="24469"/>
                </a:cubicBezTo>
                <a:cubicBezTo>
                  <a:pt x="617" y="17941"/>
                  <a:pt x="0" y="7236"/>
                  <a:pt x="4999" y="91"/>
                </a:cubicBezTo>
                <a:lnTo>
                  <a:pt x="486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13"/>
          <p:cNvSpPr/>
          <p:nvPr/>
        </p:nvSpPr>
        <p:spPr>
          <a:xfrm rot="-2700000">
            <a:off x="-2411276" y="1633508"/>
            <a:ext cx="3434869" cy="2928406"/>
          </a:xfrm>
          <a:custGeom>
            <a:avLst/>
            <a:gdLst/>
            <a:ahLst/>
            <a:cxnLst/>
            <a:rect l="l" t="t" r="r" b="b"/>
            <a:pathLst>
              <a:path w="125699" h="107165" extrusionOk="0">
                <a:moveTo>
                  <a:pt x="125676" y="0"/>
                </a:moveTo>
                <a:cubicBezTo>
                  <a:pt x="116067" y="1507"/>
                  <a:pt x="107256" y="6848"/>
                  <a:pt x="101459" y="14631"/>
                </a:cubicBezTo>
                <a:cubicBezTo>
                  <a:pt x="95684" y="22437"/>
                  <a:pt x="93127" y="32435"/>
                  <a:pt x="94474" y="42044"/>
                </a:cubicBezTo>
                <a:cubicBezTo>
                  <a:pt x="95182" y="47111"/>
                  <a:pt x="96939" y="52065"/>
                  <a:pt x="98651" y="56835"/>
                </a:cubicBezTo>
                <a:cubicBezTo>
                  <a:pt x="100774" y="62724"/>
                  <a:pt x="102942" y="68818"/>
                  <a:pt x="103102" y="75141"/>
                </a:cubicBezTo>
                <a:cubicBezTo>
                  <a:pt x="103467" y="89133"/>
                  <a:pt x="92785" y="102737"/>
                  <a:pt x="78793" y="106115"/>
                </a:cubicBezTo>
                <a:cubicBezTo>
                  <a:pt x="76400" y="106697"/>
                  <a:pt x="73942" y="106977"/>
                  <a:pt x="71473" y="106977"/>
                </a:cubicBezTo>
                <a:cubicBezTo>
                  <a:pt x="60000" y="106977"/>
                  <a:pt x="48288" y="100930"/>
                  <a:pt x="41770" y="91050"/>
                </a:cubicBezTo>
                <a:cubicBezTo>
                  <a:pt x="40401" y="88996"/>
                  <a:pt x="39214" y="86759"/>
                  <a:pt x="38073" y="84591"/>
                </a:cubicBezTo>
                <a:cubicBezTo>
                  <a:pt x="36018" y="80687"/>
                  <a:pt x="33896" y="76670"/>
                  <a:pt x="30677" y="73589"/>
                </a:cubicBezTo>
                <a:cubicBezTo>
                  <a:pt x="26873" y="69970"/>
                  <a:pt x="21644" y="67906"/>
                  <a:pt x="16401" y="67906"/>
                </a:cubicBezTo>
                <a:cubicBezTo>
                  <a:pt x="15856" y="67906"/>
                  <a:pt x="15311" y="67929"/>
                  <a:pt x="14768" y="67974"/>
                </a:cubicBezTo>
                <a:cubicBezTo>
                  <a:pt x="8993" y="68430"/>
                  <a:pt x="3469" y="71489"/>
                  <a:pt x="0" y="76100"/>
                </a:cubicBezTo>
                <a:lnTo>
                  <a:pt x="137" y="76214"/>
                </a:lnTo>
                <a:cubicBezTo>
                  <a:pt x="3584" y="71626"/>
                  <a:pt x="9062" y="68613"/>
                  <a:pt x="14791" y="68156"/>
                </a:cubicBezTo>
                <a:cubicBezTo>
                  <a:pt x="15328" y="68111"/>
                  <a:pt x="15867" y="68089"/>
                  <a:pt x="16406" y="68089"/>
                </a:cubicBezTo>
                <a:cubicBezTo>
                  <a:pt x="21591" y="68089"/>
                  <a:pt x="26777" y="70149"/>
                  <a:pt x="30540" y="73726"/>
                </a:cubicBezTo>
                <a:cubicBezTo>
                  <a:pt x="33759" y="76784"/>
                  <a:pt x="35859" y="80802"/>
                  <a:pt x="37913" y="84682"/>
                </a:cubicBezTo>
                <a:cubicBezTo>
                  <a:pt x="39054" y="86850"/>
                  <a:pt x="40241" y="89087"/>
                  <a:pt x="41611" y="91164"/>
                </a:cubicBezTo>
                <a:cubicBezTo>
                  <a:pt x="45445" y="96962"/>
                  <a:pt x="51266" y="101687"/>
                  <a:pt x="57976" y="104448"/>
                </a:cubicBezTo>
                <a:cubicBezTo>
                  <a:pt x="62336" y="106252"/>
                  <a:pt x="66947" y="107165"/>
                  <a:pt x="71443" y="107165"/>
                </a:cubicBezTo>
                <a:cubicBezTo>
                  <a:pt x="73977" y="107165"/>
                  <a:pt x="76442" y="106891"/>
                  <a:pt x="78839" y="106297"/>
                </a:cubicBezTo>
                <a:cubicBezTo>
                  <a:pt x="92922" y="102896"/>
                  <a:pt x="103650" y="89201"/>
                  <a:pt x="103285" y="75141"/>
                </a:cubicBezTo>
                <a:cubicBezTo>
                  <a:pt x="103125" y="68795"/>
                  <a:pt x="100934" y="62678"/>
                  <a:pt x="98834" y="56767"/>
                </a:cubicBezTo>
                <a:cubicBezTo>
                  <a:pt x="97122" y="51996"/>
                  <a:pt x="95364" y="47066"/>
                  <a:pt x="94657" y="42021"/>
                </a:cubicBezTo>
                <a:cubicBezTo>
                  <a:pt x="93333" y="32458"/>
                  <a:pt x="95866" y="22506"/>
                  <a:pt x="101618" y="14745"/>
                </a:cubicBezTo>
                <a:cubicBezTo>
                  <a:pt x="107370" y="6985"/>
                  <a:pt x="116158" y="1689"/>
                  <a:pt x="125699" y="183"/>
                </a:cubicBezTo>
                <a:lnTo>
                  <a:pt x="1256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13"/>
          <p:cNvSpPr/>
          <p:nvPr/>
        </p:nvSpPr>
        <p:spPr>
          <a:xfrm>
            <a:off x="312689" y="4460836"/>
            <a:ext cx="325290" cy="326083"/>
          </a:xfrm>
          <a:custGeom>
            <a:avLst/>
            <a:gdLst/>
            <a:ahLst/>
            <a:cxnLst/>
            <a:rect l="l" t="t" r="r" b="b"/>
            <a:pathLst>
              <a:path w="9428" h="9451" extrusionOk="0">
                <a:moveTo>
                  <a:pt x="4725" y="1"/>
                </a:moveTo>
                <a:cubicBezTo>
                  <a:pt x="2123" y="1"/>
                  <a:pt x="0" y="2124"/>
                  <a:pt x="0" y="4726"/>
                </a:cubicBezTo>
                <a:cubicBezTo>
                  <a:pt x="0" y="7328"/>
                  <a:pt x="2123" y="9450"/>
                  <a:pt x="4725" y="9450"/>
                </a:cubicBezTo>
                <a:cubicBezTo>
                  <a:pt x="7327" y="9450"/>
                  <a:pt x="9427" y="7328"/>
                  <a:pt x="9427" y="4726"/>
                </a:cubicBezTo>
                <a:cubicBezTo>
                  <a:pt x="9427" y="2124"/>
                  <a:pt x="7327" y="1"/>
                  <a:pt x="4725" y="1"/>
                </a:cubicBezTo>
                <a:close/>
              </a:path>
            </a:pathLst>
          </a:custGeom>
          <a:solidFill>
            <a:srgbClr val="FF7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13"/>
          <p:cNvSpPr/>
          <p:nvPr/>
        </p:nvSpPr>
        <p:spPr>
          <a:xfrm>
            <a:off x="410327" y="4504170"/>
            <a:ext cx="544242" cy="543414"/>
          </a:xfrm>
          <a:custGeom>
            <a:avLst/>
            <a:gdLst/>
            <a:ahLst/>
            <a:cxnLst/>
            <a:rect l="l" t="t" r="r" b="b"/>
            <a:pathLst>
              <a:path w="15774" h="15750" extrusionOk="0">
                <a:moveTo>
                  <a:pt x="7876" y="114"/>
                </a:moveTo>
                <a:cubicBezTo>
                  <a:pt x="12167" y="114"/>
                  <a:pt x="15636" y="3607"/>
                  <a:pt x="15636" y="7875"/>
                </a:cubicBezTo>
                <a:cubicBezTo>
                  <a:pt x="15636" y="12166"/>
                  <a:pt x="12167" y="15635"/>
                  <a:pt x="7876" y="15635"/>
                </a:cubicBezTo>
                <a:cubicBezTo>
                  <a:pt x="3607" y="15635"/>
                  <a:pt x="115" y="12166"/>
                  <a:pt x="115" y="7875"/>
                </a:cubicBezTo>
                <a:cubicBezTo>
                  <a:pt x="115" y="3607"/>
                  <a:pt x="3607" y="114"/>
                  <a:pt x="7876" y="114"/>
                </a:cubicBezTo>
                <a:close/>
                <a:moveTo>
                  <a:pt x="7876" y="0"/>
                </a:moveTo>
                <a:cubicBezTo>
                  <a:pt x="3539" y="0"/>
                  <a:pt x="1" y="3538"/>
                  <a:pt x="1" y="7875"/>
                </a:cubicBezTo>
                <a:cubicBezTo>
                  <a:pt x="1" y="12234"/>
                  <a:pt x="3539" y="15750"/>
                  <a:pt x="7876" y="15750"/>
                </a:cubicBezTo>
                <a:cubicBezTo>
                  <a:pt x="12235" y="15750"/>
                  <a:pt x="15773" y="12234"/>
                  <a:pt x="15773" y="7875"/>
                </a:cubicBezTo>
                <a:cubicBezTo>
                  <a:pt x="15773" y="3538"/>
                  <a:pt x="12235" y="0"/>
                  <a:pt x="78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7" name="Google Shape;247;p13"/>
          <p:cNvGrpSpPr/>
          <p:nvPr/>
        </p:nvGrpSpPr>
        <p:grpSpPr>
          <a:xfrm>
            <a:off x="7375048" y="94617"/>
            <a:ext cx="135491" cy="134491"/>
            <a:chOff x="4392873" y="3302705"/>
            <a:chExt cx="135491" cy="134491"/>
          </a:xfrm>
        </p:grpSpPr>
        <p:sp>
          <p:nvSpPr>
            <p:cNvPr id="248" name="Google Shape;248;p13"/>
            <p:cNvSpPr/>
            <p:nvPr/>
          </p:nvSpPr>
          <p:spPr>
            <a:xfrm>
              <a:off x="4392873" y="3302705"/>
              <a:ext cx="135491" cy="134491"/>
            </a:xfrm>
            <a:custGeom>
              <a:avLst/>
              <a:gdLst/>
              <a:ahLst/>
              <a:cxnLst/>
              <a:rect l="l" t="t" r="r" b="b"/>
              <a:pathLst>
                <a:path w="3927" h="3898" extrusionOk="0">
                  <a:moveTo>
                    <a:pt x="286" y="0"/>
                  </a:moveTo>
                  <a:cubicBezTo>
                    <a:pt x="217" y="0"/>
                    <a:pt x="149" y="29"/>
                    <a:pt x="92" y="86"/>
                  </a:cubicBezTo>
                  <a:cubicBezTo>
                    <a:pt x="1" y="200"/>
                    <a:pt x="1" y="360"/>
                    <a:pt x="92" y="474"/>
                  </a:cubicBezTo>
                  <a:lnTo>
                    <a:pt x="3447" y="3829"/>
                  </a:lnTo>
                  <a:cubicBezTo>
                    <a:pt x="3516" y="3875"/>
                    <a:pt x="3584" y="3898"/>
                    <a:pt x="3653" y="3898"/>
                  </a:cubicBezTo>
                  <a:cubicBezTo>
                    <a:pt x="3721" y="3898"/>
                    <a:pt x="3790" y="3875"/>
                    <a:pt x="3835" y="3829"/>
                  </a:cubicBezTo>
                  <a:cubicBezTo>
                    <a:pt x="3927" y="3715"/>
                    <a:pt x="3927" y="3555"/>
                    <a:pt x="3835" y="3441"/>
                  </a:cubicBezTo>
                  <a:lnTo>
                    <a:pt x="480" y="86"/>
                  </a:lnTo>
                  <a:cubicBezTo>
                    <a:pt x="423" y="29"/>
                    <a:pt x="354" y="0"/>
                    <a:pt x="2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13"/>
            <p:cNvSpPr/>
            <p:nvPr/>
          </p:nvSpPr>
          <p:spPr>
            <a:xfrm>
              <a:off x="4392873" y="3302705"/>
              <a:ext cx="135491" cy="134491"/>
            </a:xfrm>
            <a:custGeom>
              <a:avLst/>
              <a:gdLst/>
              <a:ahLst/>
              <a:cxnLst/>
              <a:rect l="l" t="t" r="r" b="b"/>
              <a:pathLst>
                <a:path w="3927" h="3898" extrusionOk="0">
                  <a:moveTo>
                    <a:pt x="3641" y="0"/>
                  </a:moveTo>
                  <a:cubicBezTo>
                    <a:pt x="3573" y="0"/>
                    <a:pt x="3504" y="29"/>
                    <a:pt x="3447" y="86"/>
                  </a:cubicBezTo>
                  <a:lnTo>
                    <a:pt x="92" y="3441"/>
                  </a:lnTo>
                  <a:cubicBezTo>
                    <a:pt x="1" y="3555"/>
                    <a:pt x="1" y="3715"/>
                    <a:pt x="92" y="3829"/>
                  </a:cubicBezTo>
                  <a:cubicBezTo>
                    <a:pt x="160" y="3875"/>
                    <a:pt x="229" y="3898"/>
                    <a:pt x="297" y="3898"/>
                  </a:cubicBezTo>
                  <a:cubicBezTo>
                    <a:pt x="366" y="3898"/>
                    <a:pt x="434" y="3875"/>
                    <a:pt x="480" y="3829"/>
                  </a:cubicBezTo>
                  <a:lnTo>
                    <a:pt x="3835" y="474"/>
                  </a:lnTo>
                  <a:cubicBezTo>
                    <a:pt x="3927" y="360"/>
                    <a:pt x="3927" y="200"/>
                    <a:pt x="3835" y="86"/>
                  </a:cubicBezTo>
                  <a:cubicBezTo>
                    <a:pt x="3778" y="29"/>
                    <a:pt x="3710" y="0"/>
                    <a:pt x="36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0" name="Google Shape;250;p13"/>
          <p:cNvGrpSpPr/>
          <p:nvPr/>
        </p:nvGrpSpPr>
        <p:grpSpPr>
          <a:xfrm>
            <a:off x="170375" y="1811575"/>
            <a:ext cx="187452" cy="186106"/>
            <a:chOff x="3918188" y="2227075"/>
            <a:chExt cx="187452" cy="186106"/>
          </a:xfrm>
        </p:grpSpPr>
        <p:sp>
          <p:nvSpPr>
            <p:cNvPr id="251" name="Google Shape;251;p13"/>
            <p:cNvSpPr/>
            <p:nvPr/>
          </p:nvSpPr>
          <p:spPr>
            <a:xfrm>
              <a:off x="3918188" y="2294802"/>
              <a:ext cx="187452" cy="50650"/>
            </a:xfrm>
            <a:custGeom>
              <a:avLst/>
              <a:gdLst/>
              <a:ahLst/>
              <a:cxnLst/>
              <a:rect l="l" t="t" r="r" b="b"/>
              <a:pathLst>
                <a:path w="5433" h="1468" extrusionOk="0">
                  <a:moveTo>
                    <a:pt x="5264" y="1"/>
                  </a:moveTo>
                  <a:cubicBezTo>
                    <a:pt x="5251" y="1"/>
                    <a:pt x="5239" y="3"/>
                    <a:pt x="5227" y="7"/>
                  </a:cubicBezTo>
                  <a:lnTo>
                    <a:pt x="137" y="1148"/>
                  </a:lnTo>
                  <a:cubicBezTo>
                    <a:pt x="46" y="1171"/>
                    <a:pt x="0" y="1262"/>
                    <a:pt x="23" y="1331"/>
                  </a:cubicBezTo>
                  <a:cubicBezTo>
                    <a:pt x="23" y="1422"/>
                    <a:pt x="91" y="1468"/>
                    <a:pt x="160" y="1468"/>
                  </a:cubicBezTo>
                  <a:lnTo>
                    <a:pt x="206" y="1468"/>
                  </a:lnTo>
                  <a:lnTo>
                    <a:pt x="5296" y="303"/>
                  </a:lnTo>
                  <a:cubicBezTo>
                    <a:pt x="5364" y="281"/>
                    <a:pt x="5433" y="189"/>
                    <a:pt x="5410" y="121"/>
                  </a:cubicBezTo>
                  <a:cubicBezTo>
                    <a:pt x="5391" y="45"/>
                    <a:pt x="5325" y="1"/>
                    <a:pt x="52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13"/>
            <p:cNvSpPr/>
            <p:nvPr/>
          </p:nvSpPr>
          <p:spPr>
            <a:xfrm>
              <a:off x="3985914" y="2227075"/>
              <a:ext cx="51995" cy="186106"/>
            </a:xfrm>
            <a:custGeom>
              <a:avLst/>
              <a:gdLst/>
              <a:ahLst/>
              <a:cxnLst/>
              <a:rect l="l" t="t" r="r" b="b"/>
              <a:pathLst>
                <a:path w="1507" h="5394" extrusionOk="0">
                  <a:moveTo>
                    <a:pt x="182" y="1"/>
                  </a:moveTo>
                  <a:cubicBezTo>
                    <a:pt x="168" y="1"/>
                    <a:pt x="153" y="3"/>
                    <a:pt x="137" y="7"/>
                  </a:cubicBezTo>
                  <a:cubicBezTo>
                    <a:pt x="46" y="7"/>
                    <a:pt x="0" y="98"/>
                    <a:pt x="23" y="189"/>
                  </a:cubicBezTo>
                  <a:lnTo>
                    <a:pt x="1164" y="5257"/>
                  </a:lnTo>
                  <a:cubicBezTo>
                    <a:pt x="1187" y="5348"/>
                    <a:pt x="1256" y="5393"/>
                    <a:pt x="1324" y="5393"/>
                  </a:cubicBezTo>
                  <a:lnTo>
                    <a:pt x="1370" y="5393"/>
                  </a:lnTo>
                  <a:cubicBezTo>
                    <a:pt x="1438" y="5371"/>
                    <a:pt x="1507" y="5279"/>
                    <a:pt x="1484" y="5188"/>
                  </a:cubicBezTo>
                  <a:lnTo>
                    <a:pt x="320" y="121"/>
                  </a:lnTo>
                  <a:cubicBezTo>
                    <a:pt x="301" y="45"/>
                    <a:pt x="251" y="1"/>
                    <a:pt x="1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3" name="Google Shape;253;p13"/>
          <p:cNvSpPr/>
          <p:nvPr/>
        </p:nvSpPr>
        <p:spPr>
          <a:xfrm>
            <a:off x="8534222" y="3124465"/>
            <a:ext cx="256768" cy="269361"/>
          </a:xfrm>
          <a:custGeom>
            <a:avLst/>
            <a:gdLst/>
            <a:ahLst/>
            <a:cxnLst/>
            <a:rect l="l" t="t" r="r" b="b"/>
            <a:pathLst>
              <a:path w="7442" h="7807" extrusionOk="0">
                <a:moveTo>
                  <a:pt x="1553" y="502"/>
                </a:moveTo>
                <a:lnTo>
                  <a:pt x="6917" y="4999"/>
                </a:lnTo>
                <a:lnTo>
                  <a:pt x="343" y="7396"/>
                </a:lnTo>
                <a:lnTo>
                  <a:pt x="1553" y="502"/>
                </a:lnTo>
                <a:close/>
                <a:moveTo>
                  <a:pt x="1370" y="0"/>
                </a:moveTo>
                <a:lnTo>
                  <a:pt x="1" y="7806"/>
                </a:lnTo>
                <a:lnTo>
                  <a:pt x="1" y="7806"/>
                </a:lnTo>
                <a:lnTo>
                  <a:pt x="7442" y="5090"/>
                </a:lnTo>
                <a:lnTo>
                  <a:pt x="137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13"/>
          <p:cNvSpPr/>
          <p:nvPr/>
        </p:nvSpPr>
        <p:spPr>
          <a:xfrm>
            <a:off x="1555930" y="94618"/>
            <a:ext cx="218159" cy="217366"/>
          </a:xfrm>
          <a:custGeom>
            <a:avLst/>
            <a:gdLst/>
            <a:ahLst/>
            <a:cxnLst/>
            <a:rect l="l" t="t" r="r" b="b"/>
            <a:pathLst>
              <a:path w="6323" h="6300" extrusionOk="0">
                <a:moveTo>
                  <a:pt x="3173" y="0"/>
                </a:moveTo>
                <a:cubicBezTo>
                  <a:pt x="1415" y="0"/>
                  <a:pt x="0" y="1415"/>
                  <a:pt x="0" y="3150"/>
                </a:cubicBezTo>
                <a:cubicBezTo>
                  <a:pt x="0" y="4885"/>
                  <a:pt x="1415" y="6300"/>
                  <a:pt x="3173" y="6300"/>
                </a:cubicBezTo>
                <a:cubicBezTo>
                  <a:pt x="4907" y="6300"/>
                  <a:pt x="6323" y="4885"/>
                  <a:pt x="6323" y="3150"/>
                </a:cubicBezTo>
                <a:cubicBezTo>
                  <a:pt x="6323" y="1415"/>
                  <a:pt x="4907" y="0"/>
                  <a:pt x="3173" y="0"/>
                </a:cubicBezTo>
                <a:close/>
              </a:path>
            </a:pathLst>
          </a:custGeom>
          <a:solidFill>
            <a:srgbClr val="FF7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5" name="Google Shape;255;p13"/>
          <p:cNvGrpSpPr/>
          <p:nvPr/>
        </p:nvGrpSpPr>
        <p:grpSpPr>
          <a:xfrm>
            <a:off x="5965500" y="4802550"/>
            <a:ext cx="187452" cy="186106"/>
            <a:chOff x="3918188" y="2227075"/>
            <a:chExt cx="187452" cy="186106"/>
          </a:xfrm>
        </p:grpSpPr>
        <p:sp>
          <p:nvSpPr>
            <p:cNvPr id="256" name="Google Shape;256;p13"/>
            <p:cNvSpPr/>
            <p:nvPr/>
          </p:nvSpPr>
          <p:spPr>
            <a:xfrm>
              <a:off x="3918188" y="2294802"/>
              <a:ext cx="187452" cy="50650"/>
            </a:xfrm>
            <a:custGeom>
              <a:avLst/>
              <a:gdLst/>
              <a:ahLst/>
              <a:cxnLst/>
              <a:rect l="l" t="t" r="r" b="b"/>
              <a:pathLst>
                <a:path w="5433" h="1468" extrusionOk="0">
                  <a:moveTo>
                    <a:pt x="5264" y="1"/>
                  </a:moveTo>
                  <a:cubicBezTo>
                    <a:pt x="5251" y="1"/>
                    <a:pt x="5239" y="3"/>
                    <a:pt x="5227" y="7"/>
                  </a:cubicBezTo>
                  <a:lnTo>
                    <a:pt x="137" y="1148"/>
                  </a:lnTo>
                  <a:cubicBezTo>
                    <a:pt x="46" y="1171"/>
                    <a:pt x="0" y="1262"/>
                    <a:pt x="23" y="1331"/>
                  </a:cubicBezTo>
                  <a:cubicBezTo>
                    <a:pt x="23" y="1422"/>
                    <a:pt x="91" y="1468"/>
                    <a:pt x="160" y="1468"/>
                  </a:cubicBezTo>
                  <a:lnTo>
                    <a:pt x="206" y="1468"/>
                  </a:lnTo>
                  <a:lnTo>
                    <a:pt x="5296" y="303"/>
                  </a:lnTo>
                  <a:cubicBezTo>
                    <a:pt x="5364" y="281"/>
                    <a:pt x="5433" y="189"/>
                    <a:pt x="5410" y="121"/>
                  </a:cubicBezTo>
                  <a:cubicBezTo>
                    <a:pt x="5391" y="45"/>
                    <a:pt x="5325" y="1"/>
                    <a:pt x="52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13"/>
            <p:cNvSpPr/>
            <p:nvPr/>
          </p:nvSpPr>
          <p:spPr>
            <a:xfrm>
              <a:off x="3985914" y="2227075"/>
              <a:ext cx="51995" cy="186106"/>
            </a:xfrm>
            <a:custGeom>
              <a:avLst/>
              <a:gdLst/>
              <a:ahLst/>
              <a:cxnLst/>
              <a:rect l="l" t="t" r="r" b="b"/>
              <a:pathLst>
                <a:path w="1507" h="5394" extrusionOk="0">
                  <a:moveTo>
                    <a:pt x="182" y="1"/>
                  </a:moveTo>
                  <a:cubicBezTo>
                    <a:pt x="168" y="1"/>
                    <a:pt x="153" y="3"/>
                    <a:pt x="137" y="7"/>
                  </a:cubicBezTo>
                  <a:cubicBezTo>
                    <a:pt x="46" y="7"/>
                    <a:pt x="0" y="98"/>
                    <a:pt x="23" y="189"/>
                  </a:cubicBezTo>
                  <a:lnTo>
                    <a:pt x="1164" y="5257"/>
                  </a:lnTo>
                  <a:cubicBezTo>
                    <a:pt x="1187" y="5348"/>
                    <a:pt x="1256" y="5393"/>
                    <a:pt x="1324" y="5393"/>
                  </a:cubicBezTo>
                  <a:lnTo>
                    <a:pt x="1370" y="5393"/>
                  </a:lnTo>
                  <a:cubicBezTo>
                    <a:pt x="1438" y="5371"/>
                    <a:pt x="1507" y="5279"/>
                    <a:pt x="1484" y="5188"/>
                  </a:cubicBezTo>
                  <a:lnTo>
                    <a:pt x="320" y="121"/>
                  </a:lnTo>
                  <a:cubicBezTo>
                    <a:pt x="301" y="45"/>
                    <a:pt x="251" y="1"/>
                    <a:pt x="1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8" name="Google Shape;258;p13"/>
          <p:cNvSpPr/>
          <p:nvPr/>
        </p:nvSpPr>
        <p:spPr>
          <a:xfrm rot="3779806">
            <a:off x="3043202" y="4760913"/>
            <a:ext cx="256759" cy="269352"/>
          </a:xfrm>
          <a:custGeom>
            <a:avLst/>
            <a:gdLst/>
            <a:ahLst/>
            <a:cxnLst/>
            <a:rect l="l" t="t" r="r" b="b"/>
            <a:pathLst>
              <a:path w="7442" h="7807" extrusionOk="0">
                <a:moveTo>
                  <a:pt x="1553" y="502"/>
                </a:moveTo>
                <a:lnTo>
                  <a:pt x="6917" y="4999"/>
                </a:lnTo>
                <a:lnTo>
                  <a:pt x="343" y="7396"/>
                </a:lnTo>
                <a:lnTo>
                  <a:pt x="1553" y="502"/>
                </a:lnTo>
                <a:close/>
                <a:moveTo>
                  <a:pt x="1370" y="0"/>
                </a:moveTo>
                <a:lnTo>
                  <a:pt x="1" y="7806"/>
                </a:lnTo>
                <a:lnTo>
                  <a:pt x="1" y="7806"/>
                </a:lnTo>
                <a:lnTo>
                  <a:pt x="7442" y="5090"/>
                </a:lnTo>
                <a:lnTo>
                  <a:pt x="137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13"/>
          <p:cNvSpPr txBox="1">
            <a:spLocks noGrp="1"/>
          </p:cNvSpPr>
          <p:nvPr>
            <p:ph type="title"/>
          </p:nvPr>
        </p:nvSpPr>
        <p:spPr>
          <a:xfrm>
            <a:off x="2166706" y="1490800"/>
            <a:ext cx="22650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60" name="Google Shape;260;p13"/>
          <p:cNvSpPr txBox="1">
            <a:spLocks noGrp="1"/>
          </p:cNvSpPr>
          <p:nvPr>
            <p:ph type="title" idx="2" hasCustomPrompt="1"/>
          </p:nvPr>
        </p:nvSpPr>
        <p:spPr>
          <a:xfrm>
            <a:off x="1097693" y="1786575"/>
            <a:ext cx="732600" cy="47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61" name="Google Shape;261;p13"/>
          <p:cNvSpPr txBox="1">
            <a:spLocks noGrp="1"/>
          </p:cNvSpPr>
          <p:nvPr>
            <p:ph type="subTitle" idx="1"/>
          </p:nvPr>
        </p:nvSpPr>
        <p:spPr>
          <a:xfrm>
            <a:off x="2166706" y="2018500"/>
            <a:ext cx="2265000" cy="54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62" name="Google Shape;262;p13"/>
          <p:cNvSpPr txBox="1">
            <a:spLocks noGrp="1"/>
          </p:cNvSpPr>
          <p:nvPr>
            <p:ph type="title" idx="3"/>
          </p:nvPr>
        </p:nvSpPr>
        <p:spPr>
          <a:xfrm>
            <a:off x="5837131" y="1490800"/>
            <a:ext cx="22650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63" name="Google Shape;263;p13"/>
          <p:cNvSpPr txBox="1">
            <a:spLocks noGrp="1"/>
          </p:cNvSpPr>
          <p:nvPr>
            <p:ph type="title" idx="4" hasCustomPrompt="1"/>
          </p:nvPr>
        </p:nvSpPr>
        <p:spPr>
          <a:xfrm>
            <a:off x="4768118" y="1786575"/>
            <a:ext cx="732600" cy="47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64" name="Google Shape;264;p13"/>
          <p:cNvSpPr txBox="1">
            <a:spLocks noGrp="1"/>
          </p:cNvSpPr>
          <p:nvPr>
            <p:ph type="subTitle" idx="5"/>
          </p:nvPr>
        </p:nvSpPr>
        <p:spPr>
          <a:xfrm>
            <a:off x="5837131" y="2018500"/>
            <a:ext cx="2265000" cy="54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65" name="Google Shape;265;p13"/>
          <p:cNvSpPr txBox="1">
            <a:spLocks noGrp="1"/>
          </p:cNvSpPr>
          <p:nvPr>
            <p:ph type="title" idx="6"/>
          </p:nvPr>
        </p:nvSpPr>
        <p:spPr>
          <a:xfrm>
            <a:off x="2166706" y="3280200"/>
            <a:ext cx="22650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66" name="Google Shape;266;p13"/>
          <p:cNvSpPr txBox="1">
            <a:spLocks noGrp="1"/>
          </p:cNvSpPr>
          <p:nvPr>
            <p:ph type="title" idx="7" hasCustomPrompt="1"/>
          </p:nvPr>
        </p:nvSpPr>
        <p:spPr>
          <a:xfrm>
            <a:off x="1097693" y="3579525"/>
            <a:ext cx="732600" cy="47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0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r>
              <a:t>xx%</a:t>
            </a:r>
          </a:p>
        </p:txBody>
      </p:sp>
      <p:sp>
        <p:nvSpPr>
          <p:cNvPr id="267" name="Google Shape;267;p13"/>
          <p:cNvSpPr txBox="1">
            <a:spLocks noGrp="1"/>
          </p:cNvSpPr>
          <p:nvPr>
            <p:ph type="subTitle" idx="8"/>
          </p:nvPr>
        </p:nvSpPr>
        <p:spPr>
          <a:xfrm>
            <a:off x="2166706" y="3807925"/>
            <a:ext cx="2265000" cy="54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68" name="Google Shape;268;p13"/>
          <p:cNvSpPr txBox="1">
            <a:spLocks noGrp="1"/>
          </p:cNvSpPr>
          <p:nvPr>
            <p:ph type="title" idx="9"/>
          </p:nvPr>
        </p:nvSpPr>
        <p:spPr>
          <a:xfrm>
            <a:off x="5837131" y="3280200"/>
            <a:ext cx="22650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69" name="Google Shape;269;p13"/>
          <p:cNvSpPr txBox="1">
            <a:spLocks noGrp="1"/>
          </p:cNvSpPr>
          <p:nvPr>
            <p:ph type="title" idx="13" hasCustomPrompt="1"/>
          </p:nvPr>
        </p:nvSpPr>
        <p:spPr>
          <a:xfrm>
            <a:off x="4768118" y="3579525"/>
            <a:ext cx="732600" cy="47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0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r>
              <a:t>xx%</a:t>
            </a:r>
          </a:p>
        </p:txBody>
      </p:sp>
      <p:sp>
        <p:nvSpPr>
          <p:cNvPr id="270" name="Google Shape;270;p13"/>
          <p:cNvSpPr txBox="1">
            <a:spLocks noGrp="1"/>
          </p:cNvSpPr>
          <p:nvPr>
            <p:ph type="subTitle" idx="14"/>
          </p:nvPr>
        </p:nvSpPr>
        <p:spPr>
          <a:xfrm>
            <a:off x="5837131" y="3807925"/>
            <a:ext cx="2265000" cy="54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71" name="Google Shape;271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35" name="Grupo 34"/>
          <p:cNvGrpSpPr/>
          <p:nvPr userDrawn="1"/>
        </p:nvGrpSpPr>
        <p:grpSpPr>
          <a:xfrm>
            <a:off x="7375099" y="4716364"/>
            <a:ext cx="1606469" cy="396459"/>
            <a:chOff x="7375099" y="4716364"/>
            <a:chExt cx="1606469" cy="396459"/>
          </a:xfrm>
        </p:grpSpPr>
        <p:pic>
          <p:nvPicPr>
            <p:cNvPr id="36" name="Imagen 2"/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34514" y="4738725"/>
              <a:ext cx="1347054" cy="3740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7" name="Google Shape;683;p28"/>
            <p:cNvGrpSpPr/>
            <p:nvPr userDrawn="1"/>
          </p:nvGrpSpPr>
          <p:grpSpPr>
            <a:xfrm>
              <a:off x="7375099" y="4716364"/>
              <a:ext cx="259415" cy="359984"/>
              <a:chOff x="5907238" y="532836"/>
              <a:chExt cx="118965" cy="244207"/>
            </a:xfrm>
            <a:solidFill>
              <a:srgbClr val="002F66"/>
            </a:solidFill>
          </p:grpSpPr>
          <p:sp>
            <p:nvSpPr>
              <p:cNvPr id="38" name="Google Shape;684;p28"/>
              <p:cNvSpPr/>
              <p:nvPr/>
            </p:nvSpPr>
            <p:spPr>
              <a:xfrm>
                <a:off x="5907238" y="590349"/>
                <a:ext cx="118965" cy="186693"/>
              </a:xfrm>
              <a:custGeom>
                <a:avLst/>
                <a:gdLst/>
                <a:ahLst/>
                <a:cxnLst/>
                <a:rect l="l" t="t" r="r" b="b"/>
                <a:pathLst>
                  <a:path w="3448" h="5411" extrusionOk="0">
                    <a:moveTo>
                      <a:pt x="1416" y="594"/>
                    </a:moveTo>
                    <a:cubicBezTo>
                      <a:pt x="1690" y="914"/>
                      <a:pt x="1964" y="1233"/>
                      <a:pt x="2238" y="1530"/>
                    </a:cubicBezTo>
                    <a:cubicBezTo>
                      <a:pt x="2238" y="1553"/>
                      <a:pt x="2238" y="1553"/>
                      <a:pt x="2215" y="1553"/>
                    </a:cubicBezTo>
                    <a:lnTo>
                      <a:pt x="1781" y="1553"/>
                    </a:lnTo>
                    <a:cubicBezTo>
                      <a:pt x="1872" y="1804"/>
                      <a:pt x="1964" y="2032"/>
                      <a:pt x="2055" y="2260"/>
                    </a:cubicBezTo>
                    <a:cubicBezTo>
                      <a:pt x="2055" y="2260"/>
                      <a:pt x="2032" y="2260"/>
                      <a:pt x="2032" y="2283"/>
                    </a:cubicBezTo>
                    <a:cubicBezTo>
                      <a:pt x="1758" y="1964"/>
                      <a:pt x="1484" y="1644"/>
                      <a:pt x="1210" y="1302"/>
                    </a:cubicBezTo>
                    <a:lnTo>
                      <a:pt x="1667" y="1302"/>
                    </a:lnTo>
                    <a:cubicBezTo>
                      <a:pt x="1576" y="1073"/>
                      <a:pt x="1484" y="822"/>
                      <a:pt x="1393" y="594"/>
                    </a:cubicBezTo>
                    <a:close/>
                    <a:moveTo>
                      <a:pt x="138" y="1"/>
                    </a:moveTo>
                    <a:cubicBezTo>
                      <a:pt x="1" y="1"/>
                      <a:pt x="1" y="23"/>
                      <a:pt x="1" y="137"/>
                    </a:cubicBezTo>
                    <a:cubicBezTo>
                      <a:pt x="1" y="274"/>
                      <a:pt x="1" y="411"/>
                      <a:pt x="1" y="548"/>
                    </a:cubicBezTo>
                    <a:cubicBezTo>
                      <a:pt x="1" y="754"/>
                      <a:pt x="69" y="845"/>
                      <a:pt x="252" y="891"/>
                    </a:cubicBezTo>
                    <a:cubicBezTo>
                      <a:pt x="275" y="891"/>
                      <a:pt x="275" y="891"/>
                      <a:pt x="297" y="914"/>
                    </a:cubicBezTo>
                    <a:cubicBezTo>
                      <a:pt x="297" y="1096"/>
                      <a:pt x="297" y="1279"/>
                      <a:pt x="297" y="1461"/>
                    </a:cubicBezTo>
                    <a:cubicBezTo>
                      <a:pt x="275" y="2169"/>
                      <a:pt x="731" y="2717"/>
                      <a:pt x="1302" y="2899"/>
                    </a:cubicBezTo>
                    <a:cubicBezTo>
                      <a:pt x="1347" y="2899"/>
                      <a:pt x="1347" y="2922"/>
                      <a:pt x="1347" y="2968"/>
                    </a:cubicBezTo>
                    <a:cubicBezTo>
                      <a:pt x="1347" y="3059"/>
                      <a:pt x="1347" y="3150"/>
                      <a:pt x="1347" y="3242"/>
                    </a:cubicBezTo>
                    <a:cubicBezTo>
                      <a:pt x="1347" y="3310"/>
                      <a:pt x="1393" y="3379"/>
                      <a:pt x="1439" y="3379"/>
                    </a:cubicBezTo>
                    <a:cubicBezTo>
                      <a:pt x="1507" y="3401"/>
                      <a:pt x="1507" y="3447"/>
                      <a:pt x="1507" y="3470"/>
                    </a:cubicBezTo>
                    <a:cubicBezTo>
                      <a:pt x="1507" y="3721"/>
                      <a:pt x="1484" y="3949"/>
                      <a:pt x="1553" y="4178"/>
                    </a:cubicBezTo>
                    <a:cubicBezTo>
                      <a:pt x="1713" y="4794"/>
                      <a:pt x="2306" y="5319"/>
                      <a:pt x="2945" y="5387"/>
                    </a:cubicBezTo>
                    <a:cubicBezTo>
                      <a:pt x="3105" y="5387"/>
                      <a:pt x="3265" y="5387"/>
                      <a:pt x="3447" y="5410"/>
                    </a:cubicBezTo>
                    <a:lnTo>
                      <a:pt x="3447" y="4954"/>
                    </a:lnTo>
                    <a:lnTo>
                      <a:pt x="3196" y="4954"/>
                    </a:lnTo>
                    <a:cubicBezTo>
                      <a:pt x="2671" y="4954"/>
                      <a:pt x="2238" y="4680"/>
                      <a:pt x="2032" y="4200"/>
                    </a:cubicBezTo>
                    <a:cubicBezTo>
                      <a:pt x="1941" y="3949"/>
                      <a:pt x="1941" y="3698"/>
                      <a:pt x="1941" y="3447"/>
                    </a:cubicBezTo>
                    <a:cubicBezTo>
                      <a:pt x="1941" y="3424"/>
                      <a:pt x="1986" y="3401"/>
                      <a:pt x="2009" y="3401"/>
                    </a:cubicBezTo>
                    <a:cubicBezTo>
                      <a:pt x="2055" y="3356"/>
                      <a:pt x="2101" y="3310"/>
                      <a:pt x="2101" y="3242"/>
                    </a:cubicBezTo>
                    <a:cubicBezTo>
                      <a:pt x="2101" y="3173"/>
                      <a:pt x="2101" y="3082"/>
                      <a:pt x="2078" y="2991"/>
                    </a:cubicBezTo>
                    <a:cubicBezTo>
                      <a:pt x="2078" y="2945"/>
                      <a:pt x="2101" y="2899"/>
                      <a:pt x="2169" y="2877"/>
                    </a:cubicBezTo>
                    <a:cubicBezTo>
                      <a:pt x="2717" y="2694"/>
                      <a:pt x="3036" y="2306"/>
                      <a:pt x="3128" y="1758"/>
                    </a:cubicBezTo>
                    <a:cubicBezTo>
                      <a:pt x="3173" y="1507"/>
                      <a:pt x="3151" y="1279"/>
                      <a:pt x="3151" y="1028"/>
                    </a:cubicBezTo>
                    <a:cubicBezTo>
                      <a:pt x="3151" y="936"/>
                      <a:pt x="3151" y="891"/>
                      <a:pt x="3265" y="868"/>
                    </a:cubicBezTo>
                    <a:cubicBezTo>
                      <a:pt x="3379" y="845"/>
                      <a:pt x="3424" y="731"/>
                      <a:pt x="3447" y="617"/>
                    </a:cubicBezTo>
                    <a:cubicBezTo>
                      <a:pt x="3447" y="434"/>
                      <a:pt x="3447" y="274"/>
                      <a:pt x="3447" y="92"/>
                    </a:cubicBezTo>
                    <a:cubicBezTo>
                      <a:pt x="3447" y="23"/>
                      <a:pt x="3424" y="1"/>
                      <a:pt x="3356" y="1"/>
                    </a:cubicBezTo>
                    <a:cubicBezTo>
                      <a:pt x="3326" y="8"/>
                      <a:pt x="3298" y="11"/>
                      <a:pt x="3271" y="11"/>
                    </a:cubicBezTo>
                    <a:cubicBezTo>
                      <a:pt x="3216" y="11"/>
                      <a:pt x="3166" y="1"/>
                      <a:pt x="310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n>
                    <a:solidFill>
                      <a:schemeClr val="tx2">
                        <a:lumMod val="75000"/>
                      </a:schemeClr>
                    </a:solidFill>
                  </a:ln>
                </a:endParaRPr>
              </a:p>
            </p:txBody>
          </p:sp>
          <p:sp>
            <p:nvSpPr>
              <p:cNvPr id="39" name="Google Shape;685;p28"/>
              <p:cNvSpPr/>
              <p:nvPr/>
            </p:nvSpPr>
            <p:spPr>
              <a:xfrm>
                <a:off x="5988351" y="532974"/>
                <a:ext cx="17355" cy="51098"/>
              </a:xfrm>
              <a:custGeom>
                <a:avLst/>
                <a:gdLst/>
                <a:ahLst/>
                <a:cxnLst/>
                <a:rect l="l" t="t" r="r" b="b"/>
                <a:pathLst>
                  <a:path w="503" h="1481" extrusionOk="0">
                    <a:moveTo>
                      <a:pt x="265" y="0"/>
                    </a:moveTo>
                    <a:cubicBezTo>
                      <a:pt x="232" y="0"/>
                      <a:pt x="196" y="7"/>
                      <a:pt x="160" y="20"/>
                    </a:cubicBezTo>
                    <a:cubicBezTo>
                      <a:pt x="69" y="66"/>
                      <a:pt x="1" y="134"/>
                      <a:pt x="1" y="226"/>
                    </a:cubicBezTo>
                    <a:cubicBezTo>
                      <a:pt x="1" y="636"/>
                      <a:pt x="1" y="1070"/>
                      <a:pt x="1" y="1481"/>
                    </a:cubicBezTo>
                    <a:lnTo>
                      <a:pt x="503" y="1481"/>
                    </a:lnTo>
                    <a:cubicBezTo>
                      <a:pt x="503" y="1458"/>
                      <a:pt x="503" y="1435"/>
                      <a:pt x="503" y="1412"/>
                    </a:cubicBezTo>
                    <a:cubicBezTo>
                      <a:pt x="503" y="1047"/>
                      <a:pt x="503" y="659"/>
                      <a:pt x="503" y="271"/>
                    </a:cubicBezTo>
                    <a:cubicBezTo>
                      <a:pt x="503" y="106"/>
                      <a:pt x="400" y="0"/>
                      <a:pt x="26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n>
                    <a:solidFill>
                      <a:schemeClr val="tx2">
                        <a:lumMod val="75000"/>
                      </a:schemeClr>
                    </a:solidFill>
                  </a:ln>
                </a:endParaRPr>
              </a:p>
            </p:txBody>
          </p:sp>
          <p:sp>
            <p:nvSpPr>
              <p:cNvPr id="40" name="Google Shape;686;p28"/>
              <p:cNvSpPr/>
              <p:nvPr/>
            </p:nvSpPr>
            <p:spPr>
              <a:xfrm>
                <a:off x="5926938" y="532836"/>
                <a:ext cx="18148" cy="51236"/>
              </a:xfrm>
              <a:custGeom>
                <a:avLst/>
                <a:gdLst/>
                <a:ahLst/>
                <a:cxnLst/>
                <a:rect l="l" t="t" r="r" b="b"/>
                <a:pathLst>
                  <a:path w="526" h="1485" extrusionOk="0">
                    <a:moveTo>
                      <a:pt x="247" y="0"/>
                    </a:moveTo>
                    <a:cubicBezTo>
                      <a:pt x="190" y="0"/>
                      <a:pt x="136" y="26"/>
                      <a:pt x="92" y="70"/>
                    </a:cubicBezTo>
                    <a:cubicBezTo>
                      <a:pt x="46" y="115"/>
                      <a:pt x="0" y="184"/>
                      <a:pt x="0" y="252"/>
                    </a:cubicBezTo>
                    <a:cubicBezTo>
                      <a:pt x="0" y="663"/>
                      <a:pt x="0" y="1074"/>
                      <a:pt x="0" y="1462"/>
                    </a:cubicBezTo>
                    <a:cubicBezTo>
                      <a:pt x="0" y="1485"/>
                      <a:pt x="23" y="1485"/>
                      <a:pt x="23" y="1485"/>
                    </a:cubicBezTo>
                    <a:lnTo>
                      <a:pt x="502" y="1485"/>
                    </a:lnTo>
                    <a:cubicBezTo>
                      <a:pt x="502" y="1485"/>
                      <a:pt x="525" y="1462"/>
                      <a:pt x="525" y="1439"/>
                    </a:cubicBezTo>
                    <a:cubicBezTo>
                      <a:pt x="525" y="1051"/>
                      <a:pt x="525" y="663"/>
                      <a:pt x="525" y="275"/>
                    </a:cubicBezTo>
                    <a:cubicBezTo>
                      <a:pt x="525" y="161"/>
                      <a:pt x="457" y="70"/>
                      <a:pt x="343" y="24"/>
                    </a:cubicBezTo>
                    <a:cubicBezTo>
                      <a:pt x="310" y="8"/>
                      <a:pt x="278" y="0"/>
                      <a:pt x="24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n>
                    <a:solidFill>
                      <a:schemeClr val="tx2">
                        <a:lumMod val="75000"/>
                      </a:schemeClr>
                    </a:solidFill>
                  </a:ln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1">
    <p:bg>
      <p:bgPr>
        <a:solidFill>
          <a:schemeClr val="lt1">
            <a:alpha val="60000"/>
          </a:schemeClr>
        </a:solidFill>
        <a:effectLst/>
      </p:bgPr>
    </p:bg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4"/>
          <p:cNvSpPr/>
          <p:nvPr/>
        </p:nvSpPr>
        <p:spPr>
          <a:xfrm>
            <a:off x="351135" y="463890"/>
            <a:ext cx="256768" cy="269361"/>
          </a:xfrm>
          <a:custGeom>
            <a:avLst/>
            <a:gdLst/>
            <a:ahLst/>
            <a:cxnLst/>
            <a:rect l="l" t="t" r="r" b="b"/>
            <a:pathLst>
              <a:path w="7442" h="7807" extrusionOk="0">
                <a:moveTo>
                  <a:pt x="1553" y="502"/>
                </a:moveTo>
                <a:lnTo>
                  <a:pt x="6917" y="4999"/>
                </a:lnTo>
                <a:lnTo>
                  <a:pt x="343" y="7396"/>
                </a:lnTo>
                <a:lnTo>
                  <a:pt x="1553" y="502"/>
                </a:lnTo>
                <a:close/>
                <a:moveTo>
                  <a:pt x="1370" y="0"/>
                </a:moveTo>
                <a:lnTo>
                  <a:pt x="1" y="7806"/>
                </a:lnTo>
                <a:lnTo>
                  <a:pt x="1" y="7806"/>
                </a:lnTo>
                <a:lnTo>
                  <a:pt x="7442" y="5090"/>
                </a:lnTo>
                <a:lnTo>
                  <a:pt x="137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14"/>
          <p:cNvSpPr/>
          <p:nvPr/>
        </p:nvSpPr>
        <p:spPr>
          <a:xfrm rot="-3599883">
            <a:off x="5759286" y="-1757951"/>
            <a:ext cx="2310020" cy="3425100"/>
          </a:xfrm>
          <a:custGeom>
            <a:avLst/>
            <a:gdLst/>
            <a:ahLst/>
            <a:cxnLst/>
            <a:rect l="l" t="t" r="r" b="b"/>
            <a:pathLst>
              <a:path w="56174" h="83290" extrusionOk="0">
                <a:moveTo>
                  <a:pt x="4862" y="0"/>
                </a:moveTo>
                <a:cubicBezTo>
                  <a:pt x="2397" y="3492"/>
                  <a:pt x="1187" y="7943"/>
                  <a:pt x="1438" y="12531"/>
                </a:cubicBezTo>
                <a:cubicBezTo>
                  <a:pt x="1712" y="17096"/>
                  <a:pt x="3424" y="21387"/>
                  <a:pt x="6255" y="24583"/>
                </a:cubicBezTo>
                <a:cubicBezTo>
                  <a:pt x="8902" y="27596"/>
                  <a:pt x="12417" y="29696"/>
                  <a:pt x="15796" y="31750"/>
                </a:cubicBezTo>
                <a:cubicBezTo>
                  <a:pt x="18489" y="33371"/>
                  <a:pt x="21274" y="35060"/>
                  <a:pt x="23625" y="37182"/>
                </a:cubicBezTo>
                <a:cubicBezTo>
                  <a:pt x="30244" y="43140"/>
                  <a:pt x="33234" y="52932"/>
                  <a:pt x="31111" y="61560"/>
                </a:cubicBezTo>
                <a:cubicBezTo>
                  <a:pt x="30815" y="62747"/>
                  <a:pt x="30427" y="63979"/>
                  <a:pt x="30061" y="65143"/>
                </a:cubicBezTo>
                <a:cubicBezTo>
                  <a:pt x="29034" y="68339"/>
                  <a:pt x="27961" y="71649"/>
                  <a:pt x="28692" y="74913"/>
                </a:cubicBezTo>
                <a:cubicBezTo>
                  <a:pt x="29902" y="80299"/>
                  <a:pt x="35562" y="83289"/>
                  <a:pt x="40629" y="83289"/>
                </a:cubicBezTo>
                <a:cubicBezTo>
                  <a:pt x="41040" y="83289"/>
                  <a:pt x="41451" y="83267"/>
                  <a:pt x="41839" y="83221"/>
                </a:cubicBezTo>
                <a:cubicBezTo>
                  <a:pt x="46701" y="82742"/>
                  <a:pt x="51654" y="79866"/>
                  <a:pt x="56174" y="74890"/>
                </a:cubicBezTo>
                <a:lnTo>
                  <a:pt x="56037" y="74776"/>
                </a:lnTo>
                <a:cubicBezTo>
                  <a:pt x="51540" y="79706"/>
                  <a:pt x="46633" y="82559"/>
                  <a:pt x="41839" y="83038"/>
                </a:cubicBezTo>
                <a:cubicBezTo>
                  <a:pt x="41441" y="83078"/>
                  <a:pt x="41037" y="83098"/>
                  <a:pt x="40628" y="83098"/>
                </a:cubicBezTo>
                <a:cubicBezTo>
                  <a:pt x="35644" y="83098"/>
                  <a:pt x="30056" y="80162"/>
                  <a:pt x="28874" y="74867"/>
                </a:cubicBezTo>
                <a:cubicBezTo>
                  <a:pt x="28167" y="71649"/>
                  <a:pt x="29217" y="68385"/>
                  <a:pt x="30221" y="65212"/>
                </a:cubicBezTo>
                <a:cubicBezTo>
                  <a:pt x="30609" y="64025"/>
                  <a:pt x="30997" y="62815"/>
                  <a:pt x="31294" y="61605"/>
                </a:cubicBezTo>
                <a:cubicBezTo>
                  <a:pt x="33440" y="52909"/>
                  <a:pt x="30404" y="43049"/>
                  <a:pt x="23762" y="37045"/>
                </a:cubicBezTo>
                <a:cubicBezTo>
                  <a:pt x="21388" y="34900"/>
                  <a:pt x="18603" y="33211"/>
                  <a:pt x="15887" y="31590"/>
                </a:cubicBezTo>
                <a:cubicBezTo>
                  <a:pt x="12509" y="29559"/>
                  <a:pt x="9039" y="27436"/>
                  <a:pt x="6392" y="24469"/>
                </a:cubicBezTo>
                <a:cubicBezTo>
                  <a:pt x="617" y="17941"/>
                  <a:pt x="0" y="7236"/>
                  <a:pt x="4999" y="91"/>
                </a:cubicBezTo>
                <a:lnTo>
                  <a:pt x="486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14"/>
          <p:cNvSpPr/>
          <p:nvPr/>
        </p:nvSpPr>
        <p:spPr>
          <a:xfrm rot="8315723" flipH="1">
            <a:off x="-1704052" y="324734"/>
            <a:ext cx="4089864" cy="1076629"/>
          </a:xfrm>
          <a:custGeom>
            <a:avLst/>
            <a:gdLst/>
            <a:ahLst/>
            <a:cxnLst/>
            <a:rect l="l" t="t" r="r" b="b"/>
            <a:pathLst>
              <a:path w="118533" h="31203" extrusionOk="0">
                <a:moveTo>
                  <a:pt x="36476" y="0"/>
                </a:moveTo>
                <a:cubicBezTo>
                  <a:pt x="28829" y="92"/>
                  <a:pt x="21799" y="3173"/>
                  <a:pt x="17668" y="8240"/>
                </a:cubicBezTo>
                <a:cubicBezTo>
                  <a:pt x="15499" y="10888"/>
                  <a:pt x="14084" y="14083"/>
                  <a:pt x="12715" y="17165"/>
                </a:cubicBezTo>
                <a:cubicBezTo>
                  <a:pt x="12076" y="18580"/>
                  <a:pt x="11414" y="20064"/>
                  <a:pt x="10706" y="21456"/>
                </a:cubicBezTo>
                <a:cubicBezTo>
                  <a:pt x="8720" y="25313"/>
                  <a:pt x="5251" y="30107"/>
                  <a:pt x="1" y="31020"/>
                </a:cubicBezTo>
                <a:lnTo>
                  <a:pt x="47" y="31202"/>
                </a:lnTo>
                <a:cubicBezTo>
                  <a:pt x="5342" y="30289"/>
                  <a:pt x="8857" y="25450"/>
                  <a:pt x="10866" y="21547"/>
                </a:cubicBezTo>
                <a:cubicBezTo>
                  <a:pt x="11596" y="20132"/>
                  <a:pt x="12235" y="18671"/>
                  <a:pt x="12874" y="17233"/>
                </a:cubicBezTo>
                <a:cubicBezTo>
                  <a:pt x="14244" y="14175"/>
                  <a:pt x="15659" y="11002"/>
                  <a:pt x="17805" y="8354"/>
                </a:cubicBezTo>
                <a:cubicBezTo>
                  <a:pt x="21913" y="3333"/>
                  <a:pt x="28898" y="274"/>
                  <a:pt x="36476" y="183"/>
                </a:cubicBezTo>
                <a:cubicBezTo>
                  <a:pt x="36600" y="181"/>
                  <a:pt x="36724" y="181"/>
                  <a:pt x="36849" y="181"/>
                </a:cubicBezTo>
                <a:cubicBezTo>
                  <a:pt x="42877" y="181"/>
                  <a:pt x="49209" y="1807"/>
                  <a:pt x="56767" y="5296"/>
                </a:cubicBezTo>
                <a:cubicBezTo>
                  <a:pt x="57886" y="5821"/>
                  <a:pt x="59004" y="6368"/>
                  <a:pt x="60100" y="6893"/>
                </a:cubicBezTo>
                <a:cubicBezTo>
                  <a:pt x="65715" y="9577"/>
                  <a:pt x="71479" y="12354"/>
                  <a:pt x="77561" y="12354"/>
                </a:cubicBezTo>
                <a:cubicBezTo>
                  <a:pt x="78204" y="12354"/>
                  <a:pt x="78851" y="12323"/>
                  <a:pt x="79501" y="12257"/>
                </a:cubicBezTo>
                <a:cubicBezTo>
                  <a:pt x="83633" y="11847"/>
                  <a:pt x="87490" y="10021"/>
                  <a:pt x="91211" y="8263"/>
                </a:cubicBezTo>
                <a:cubicBezTo>
                  <a:pt x="92192" y="7806"/>
                  <a:pt x="93197" y="7327"/>
                  <a:pt x="94178" y="6893"/>
                </a:cubicBezTo>
                <a:cubicBezTo>
                  <a:pt x="98207" y="5106"/>
                  <a:pt x="101625" y="4221"/>
                  <a:pt x="104624" y="4221"/>
                </a:cubicBezTo>
                <a:cubicBezTo>
                  <a:pt x="106298" y="4221"/>
                  <a:pt x="107842" y="4497"/>
                  <a:pt x="109289" y="5045"/>
                </a:cubicBezTo>
                <a:cubicBezTo>
                  <a:pt x="115040" y="7190"/>
                  <a:pt x="118327" y="14403"/>
                  <a:pt x="116182" y="20155"/>
                </a:cubicBezTo>
                <a:lnTo>
                  <a:pt x="116364" y="20223"/>
                </a:lnTo>
                <a:cubicBezTo>
                  <a:pt x="118533" y="14380"/>
                  <a:pt x="115200" y="7053"/>
                  <a:pt x="109357" y="4862"/>
                </a:cubicBezTo>
                <a:cubicBezTo>
                  <a:pt x="107894" y="4314"/>
                  <a:pt x="106334" y="4039"/>
                  <a:pt x="104644" y="4039"/>
                </a:cubicBezTo>
                <a:cubicBezTo>
                  <a:pt x="101615" y="4039"/>
                  <a:pt x="98168" y="4923"/>
                  <a:pt x="94110" y="6711"/>
                </a:cubicBezTo>
                <a:cubicBezTo>
                  <a:pt x="93105" y="7167"/>
                  <a:pt x="92101" y="7647"/>
                  <a:pt x="91120" y="8103"/>
                </a:cubicBezTo>
                <a:cubicBezTo>
                  <a:pt x="87422" y="9861"/>
                  <a:pt x="83587" y="11664"/>
                  <a:pt x="79479" y="12075"/>
                </a:cubicBezTo>
                <a:cubicBezTo>
                  <a:pt x="78831" y="12141"/>
                  <a:pt x="78187" y="12172"/>
                  <a:pt x="77545" y="12172"/>
                </a:cubicBezTo>
                <a:cubicBezTo>
                  <a:pt x="71518" y="12172"/>
                  <a:pt x="65761" y="9413"/>
                  <a:pt x="60191" y="6711"/>
                </a:cubicBezTo>
                <a:cubicBezTo>
                  <a:pt x="59096" y="6186"/>
                  <a:pt x="57954" y="5638"/>
                  <a:pt x="56859" y="5136"/>
                </a:cubicBezTo>
                <a:cubicBezTo>
                  <a:pt x="49258" y="1644"/>
                  <a:pt x="42890" y="0"/>
                  <a:pt x="368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6" name="Google Shape;276;p14"/>
          <p:cNvGrpSpPr/>
          <p:nvPr/>
        </p:nvGrpSpPr>
        <p:grpSpPr>
          <a:xfrm>
            <a:off x="-881" y="4604099"/>
            <a:ext cx="960794" cy="470979"/>
            <a:chOff x="4385006" y="297399"/>
            <a:chExt cx="960794" cy="470979"/>
          </a:xfrm>
        </p:grpSpPr>
        <p:sp>
          <p:nvSpPr>
            <p:cNvPr id="277" name="Google Shape;277;p14"/>
            <p:cNvSpPr/>
            <p:nvPr/>
          </p:nvSpPr>
          <p:spPr>
            <a:xfrm>
              <a:off x="4385006" y="297399"/>
              <a:ext cx="40989" cy="40195"/>
            </a:xfrm>
            <a:custGeom>
              <a:avLst/>
              <a:gdLst/>
              <a:ahLst/>
              <a:cxnLst/>
              <a:rect l="l" t="t" r="r" b="b"/>
              <a:pathLst>
                <a:path w="1188" h="1165" extrusionOk="0">
                  <a:moveTo>
                    <a:pt x="594" y="1"/>
                  </a:moveTo>
                  <a:cubicBezTo>
                    <a:pt x="274" y="1"/>
                    <a:pt x="0" y="252"/>
                    <a:pt x="0" y="594"/>
                  </a:cubicBezTo>
                  <a:cubicBezTo>
                    <a:pt x="0" y="914"/>
                    <a:pt x="274" y="1165"/>
                    <a:pt x="594" y="1165"/>
                  </a:cubicBezTo>
                  <a:cubicBezTo>
                    <a:pt x="913" y="1165"/>
                    <a:pt x="1187" y="914"/>
                    <a:pt x="1187" y="594"/>
                  </a:cubicBezTo>
                  <a:cubicBezTo>
                    <a:pt x="1187" y="252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14"/>
            <p:cNvSpPr/>
            <p:nvPr/>
          </p:nvSpPr>
          <p:spPr>
            <a:xfrm>
              <a:off x="4516525" y="297399"/>
              <a:ext cx="40989" cy="40195"/>
            </a:xfrm>
            <a:custGeom>
              <a:avLst/>
              <a:gdLst/>
              <a:ahLst/>
              <a:cxnLst/>
              <a:rect l="l" t="t" r="r" b="b"/>
              <a:pathLst>
                <a:path w="1188" h="1165" extrusionOk="0">
                  <a:moveTo>
                    <a:pt x="594" y="1"/>
                  </a:moveTo>
                  <a:cubicBezTo>
                    <a:pt x="274" y="1"/>
                    <a:pt x="0" y="252"/>
                    <a:pt x="0" y="594"/>
                  </a:cubicBezTo>
                  <a:cubicBezTo>
                    <a:pt x="0" y="914"/>
                    <a:pt x="274" y="1165"/>
                    <a:pt x="594" y="1165"/>
                  </a:cubicBezTo>
                  <a:cubicBezTo>
                    <a:pt x="913" y="1165"/>
                    <a:pt x="1187" y="914"/>
                    <a:pt x="1187" y="594"/>
                  </a:cubicBezTo>
                  <a:cubicBezTo>
                    <a:pt x="1187" y="252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14"/>
            <p:cNvSpPr/>
            <p:nvPr/>
          </p:nvSpPr>
          <p:spPr>
            <a:xfrm>
              <a:off x="4648010" y="297399"/>
              <a:ext cx="40230" cy="40195"/>
            </a:xfrm>
            <a:custGeom>
              <a:avLst/>
              <a:gdLst/>
              <a:ahLst/>
              <a:cxnLst/>
              <a:rect l="l" t="t" r="r" b="b"/>
              <a:pathLst>
                <a:path w="1166" h="1165" extrusionOk="0">
                  <a:moveTo>
                    <a:pt x="594" y="1"/>
                  </a:moveTo>
                  <a:cubicBezTo>
                    <a:pt x="275" y="1"/>
                    <a:pt x="1" y="252"/>
                    <a:pt x="1" y="594"/>
                  </a:cubicBezTo>
                  <a:cubicBezTo>
                    <a:pt x="1" y="914"/>
                    <a:pt x="275" y="1165"/>
                    <a:pt x="594" y="1165"/>
                  </a:cubicBezTo>
                  <a:cubicBezTo>
                    <a:pt x="914" y="1165"/>
                    <a:pt x="1165" y="914"/>
                    <a:pt x="1165" y="594"/>
                  </a:cubicBezTo>
                  <a:cubicBezTo>
                    <a:pt x="1165" y="252"/>
                    <a:pt x="914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14"/>
            <p:cNvSpPr/>
            <p:nvPr/>
          </p:nvSpPr>
          <p:spPr>
            <a:xfrm>
              <a:off x="4779529" y="297399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94" y="1"/>
                  </a:moveTo>
                  <a:cubicBezTo>
                    <a:pt x="275" y="1"/>
                    <a:pt x="1" y="252"/>
                    <a:pt x="1" y="594"/>
                  </a:cubicBezTo>
                  <a:cubicBezTo>
                    <a:pt x="1" y="914"/>
                    <a:pt x="275" y="1165"/>
                    <a:pt x="594" y="1165"/>
                  </a:cubicBezTo>
                  <a:cubicBezTo>
                    <a:pt x="914" y="1165"/>
                    <a:pt x="1165" y="914"/>
                    <a:pt x="1165" y="594"/>
                  </a:cubicBezTo>
                  <a:cubicBezTo>
                    <a:pt x="1165" y="252"/>
                    <a:pt x="914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14"/>
            <p:cNvSpPr/>
            <p:nvPr/>
          </p:nvSpPr>
          <p:spPr>
            <a:xfrm>
              <a:off x="4911048" y="297399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94" y="1"/>
                  </a:moveTo>
                  <a:cubicBezTo>
                    <a:pt x="252" y="1"/>
                    <a:pt x="1" y="252"/>
                    <a:pt x="1" y="594"/>
                  </a:cubicBezTo>
                  <a:cubicBezTo>
                    <a:pt x="1" y="914"/>
                    <a:pt x="252" y="1165"/>
                    <a:pt x="594" y="1165"/>
                  </a:cubicBezTo>
                  <a:cubicBezTo>
                    <a:pt x="914" y="1165"/>
                    <a:pt x="1165" y="914"/>
                    <a:pt x="1165" y="594"/>
                  </a:cubicBezTo>
                  <a:cubicBezTo>
                    <a:pt x="1165" y="252"/>
                    <a:pt x="914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14"/>
            <p:cNvSpPr/>
            <p:nvPr/>
          </p:nvSpPr>
          <p:spPr>
            <a:xfrm>
              <a:off x="5042567" y="297399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94" y="1"/>
                  </a:moveTo>
                  <a:cubicBezTo>
                    <a:pt x="252" y="1"/>
                    <a:pt x="0" y="252"/>
                    <a:pt x="0" y="594"/>
                  </a:cubicBezTo>
                  <a:cubicBezTo>
                    <a:pt x="0" y="914"/>
                    <a:pt x="252" y="1165"/>
                    <a:pt x="594" y="1165"/>
                  </a:cubicBezTo>
                  <a:cubicBezTo>
                    <a:pt x="913" y="1165"/>
                    <a:pt x="1165" y="914"/>
                    <a:pt x="1165" y="594"/>
                  </a:cubicBezTo>
                  <a:cubicBezTo>
                    <a:pt x="1165" y="252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14"/>
            <p:cNvSpPr/>
            <p:nvPr/>
          </p:nvSpPr>
          <p:spPr>
            <a:xfrm>
              <a:off x="5174085" y="297399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94" y="1"/>
                  </a:moveTo>
                  <a:cubicBezTo>
                    <a:pt x="251" y="1"/>
                    <a:pt x="0" y="252"/>
                    <a:pt x="0" y="594"/>
                  </a:cubicBezTo>
                  <a:cubicBezTo>
                    <a:pt x="0" y="914"/>
                    <a:pt x="251" y="1165"/>
                    <a:pt x="594" y="1165"/>
                  </a:cubicBezTo>
                  <a:cubicBezTo>
                    <a:pt x="913" y="1165"/>
                    <a:pt x="1164" y="914"/>
                    <a:pt x="1164" y="594"/>
                  </a:cubicBezTo>
                  <a:cubicBezTo>
                    <a:pt x="1164" y="252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14"/>
            <p:cNvSpPr/>
            <p:nvPr/>
          </p:nvSpPr>
          <p:spPr>
            <a:xfrm>
              <a:off x="5305604" y="297399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71" y="1"/>
                  </a:moveTo>
                  <a:cubicBezTo>
                    <a:pt x="251" y="1"/>
                    <a:pt x="0" y="252"/>
                    <a:pt x="0" y="594"/>
                  </a:cubicBezTo>
                  <a:cubicBezTo>
                    <a:pt x="0" y="914"/>
                    <a:pt x="251" y="1165"/>
                    <a:pt x="571" y="1165"/>
                  </a:cubicBezTo>
                  <a:cubicBezTo>
                    <a:pt x="913" y="1165"/>
                    <a:pt x="1164" y="914"/>
                    <a:pt x="1164" y="594"/>
                  </a:cubicBezTo>
                  <a:cubicBezTo>
                    <a:pt x="1164" y="252"/>
                    <a:pt x="913" y="1"/>
                    <a:pt x="5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14"/>
            <p:cNvSpPr/>
            <p:nvPr/>
          </p:nvSpPr>
          <p:spPr>
            <a:xfrm>
              <a:off x="4385006" y="440717"/>
              <a:ext cx="40989" cy="40195"/>
            </a:xfrm>
            <a:custGeom>
              <a:avLst/>
              <a:gdLst/>
              <a:ahLst/>
              <a:cxnLst/>
              <a:rect l="l" t="t" r="r" b="b"/>
              <a:pathLst>
                <a:path w="1188" h="1165" extrusionOk="0">
                  <a:moveTo>
                    <a:pt x="594" y="1"/>
                  </a:moveTo>
                  <a:cubicBezTo>
                    <a:pt x="274" y="1"/>
                    <a:pt x="0" y="275"/>
                    <a:pt x="0" y="594"/>
                  </a:cubicBezTo>
                  <a:cubicBezTo>
                    <a:pt x="0" y="914"/>
                    <a:pt x="274" y="1165"/>
                    <a:pt x="594" y="1165"/>
                  </a:cubicBezTo>
                  <a:cubicBezTo>
                    <a:pt x="913" y="1165"/>
                    <a:pt x="1187" y="914"/>
                    <a:pt x="1187" y="594"/>
                  </a:cubicBezTo>
                  <a:cubicBezTo>
                    <a:pt x="1187" y="275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14"/>
            <p:cNvSpPr/>
            <p:nvPr/>
          </p:nvSpPr>
          <p:spPr>
            <a:xfrm>
              <a:off x="4516525" y="440717"/>
              <a:ext cx="40989" cy="40195"/>
            </a:xfrm>
            <a:custGeom>
              <a:avLst/>
              <a:gdLst/>
              <a:ahLst/>
              <a:cxnLst/>
              <a:rect l="l" t="t" r="r" b="b"/>
              <a:pathLst>
                <a:path w="1188" h="1165" extrusionOk="0">
                  <a:moveTo>
                    <a:pt x="594" y="1"/>
                  </a:moveTo>
                  <a:cubicBezTo>
                    <a:pt x="274" y="1"/>
                    <a:pt x="0" y="275"/>
                    <a:pt x="0" y="594"/>
                  </a:cubicBezTo>
                  <a:cubicBezTo>
                    <a:pt x="0" y="914"/>
                    <a:pt x="274" y="1165"/>
                    <a:pt x="594" y="1165"/>
                  </a:cubicBezTo>
                  <a:cubicBezTo>
                    <a:pt x="913" y="1165"/>
                    <a:pt x="1187" y="914"/>
                    <a:pt x="1187" y="594"/>
                  </a:cubicBezTo>
                  <a:cubicBezTo>
                    <a:pt x="1187" y="275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14"/>
            <p:cNvSpPr/>
            <p:nvPr/>
          </p:nvSpPr>
          <p:spPr>
            <a:xfrm>
              <a:off x="4648010" y="440717"/>
              <a:ext cx="40230" cy="40195"/>
            </a:xfrm>
            <a:custGeom>
              <a:avLst/>
              <a:gdLst/>
              <a:ahLst/>
              <a:cxnLst/>
              <a:rect l="l" t="t" r="r" b="b"/>
              <a:pathLst>
                <a:path w="1166" h="1165" extrusionOk="0">
                  <a:moveTo>
                    <a:pt x="594" y="1"/>
                  </a:moveTo>
                  <a:cubicBezTo>
                    <a:pt x="275" y="1"/>
                    <a:pt x="1" y="275"/>
                    <a:pt x="1" y="594"/>
                  </a:cubicBezTo>
                  <a:cubicBezTo>
                    <a:pt x="1" y="914"/>
                    <a:pt x="275" y="1165"/>
                    <a:pt x="594" y="1165"/>
                  </a:cubicBezTo>
                  <a:cubicBezTo>
                    <a:pt x="914" y="1165"/>
                    <a:pt x="1165" y="914"/>
                    <a:pt x="1165" y="594"/>
                  </a:cubicBezTo>
                  <a:cubicBezTo>
                    <a:pt x="1165" y="275"/>
                    <a:pt x="914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14"/>
            <p:cNvSpPr/>
            <p:nvPr/>
          </p:nvSpPr>
          <p:spPr>
            <a:xfrm>
              <a:off x="4779529" y="440717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94" y="1"/>
                  </a:moveTo>
                  <a:cubicBezTo>
                    <a:pt x="275" y="1"/>
                    <a:pt x="1" y="275"/>
                    <a:pt x="1" y="594"/>
                  </a:cubicBezTo>
                  <a:cubicBezTo>
                    <a:pt x="1" y="914"/>
                    <a:pt x="275" y="1165"/>
                    <a:pt x="594" y="1165"/>
                  </a:cubicBezTo>
                  <a:cubicBezTo>
                    <a:pt x="914" y="1165"/>
                    <a:pt x="1165" y="914"/>
                    <a:pt x="1165" y="594"/>
                  </a:cubicBezTo>
                  <a:cubicBezTo>
                    <a:pt x="1165" y="275"/>
                    <a:pt x="914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14"/>
            <p:cNvSpPr/>
            <p:nvPr/>
          </p:nvSpPr>
          <p:spPr>
            <a:xfrm>
              <a:off x="4911048" y="440717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94" y="1"/>
                  </a:moveTo>
                  <a:cubicBezTo>
                    <a:pt x="252" y="1"/>
                    <a:pt x="1" y="275"/>
                    <a:pt x="1" y="594"/>
                  </a:cubicBezTo>
                  <a:cubicBezTo>
                    <a:pt x="1" y="914"/>
                    <a:pt x="252" y="1165"/>
                    <a:pt x="594" y="1165"/>
                  </a:cubicBezTo>
                  <a:cubicBezTo>
                    <a:pt x="914" y="1165"/>
                    <a:pt x="1165" y="914"/>
                    <a:pt x="1165" y="594"/>
                  </a:cubicBezTo>
                  <a:cubicBezTo>
                    <a:pt x="1165" y="275"/>
                    <a:pt x="914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14"/>
            <p:cNvSpPr/>
            <p:nvPr/>
          </p:nvSpPr>
          <p:spPr>
            <a:xfrm>
              <a:off x="5042567" y="440717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94" y="1"/>
                  </a:moveTo>
                  <a:cubicBezTo>
                    <a:pt x="252" y="1"/>
                    <a:pt x="0" y="275"/>
                    <a:pt x="0" y="594"/>
                  </a:cubicBezTo>
                  <a:cubicBezTo>
                    <a:pt x="0" y="914"/>
                    <a:pt x="252" y="1165"/>
                    <a:pt x="594" y="1165"/>
                  </a:cubicBezTo>
                  <a:cubicBezTo>
                    <a:pt x="913" y="1165"/>
                    <a:pt x="1165" y="914"/>
                    <a:pt x="1165" y="594"/>
                  </a:cubicBezTo>
                  <a:cubicBezTo>
                    <a:pt x="1165" y="275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14"/>
            <p:cNvSpPr/>
            <p:nvPr/>
          </p:nvSpPr>
          <p:spPr>
            <a:xfrm>
              <a:off x="5174085" y="440717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94" y="1"/>
                  </a:moveTo>
                  <a:cubicBezTo>
                    <a:pt x="251" y="1"/>
                    <a:pt x="0" y="275"/>
                    <a:pt x="0" y="594"/>
                  </a:cubicBezTo>
                  <a:cubicBezTo>
                    <a:pt x="0" y="914"/>
                    <a:pt x="251" y="1165"/>
                    <a:pt x="594" y="1165"/>
                  </a:cubicBezTo>
                  <a:cubicBezTo>
                    <a:pt x="913" y="1165"/>
                    <a:pt x="1164" y="914"/>
                    <a:pt x="1164" y="594"/>
                  </a:cubicBezTo>
                  <a:cubicBezTo>
                    <a:pt x="1164" y="275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14"/>
            <p:cNvSpPr/>
            <p:nvPr/>
          </p:nvSpPr>
          <p:spPr>
            <a:xfrm>
              <a:off x="5305604" y="440717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71" y="1"/>
                  </a:moveTo>
                  <a:cubicBezTo>
                    <a:pt x="251" y="1"/>
                    <a:pt x="0" y="275"/>
                    <a:pt x="0" y="594"/>
                  </a:cubicBezTo>
                  <a:cubicBezTo>
                    <a:pt x="0" y="914"/>
                    <a:pt x="251" y="1165"/>
                    <a:pt x="571" y="1165"/>
                  </a:cubicBezTo>
                  <a:cubicBezTo>
                    <a:pt x="913" y="1165"/>
                    <a:pt x="1164" y="914"/>
                    <a:pt x="1164" y="594"/>
                  </a:cubicBezTo>
                  <a:cubicBezTo>
                    <a:pt x="1164" y="275"/>
                    <a:pt x="913" y="1"/>
                    <a:pt x="5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14"/>
            <p:cNvSpPr/>
            <p:nvPr/>
          </p:nvSpPr>
          <p:spPr>
            <a:xfrm>
              <a:off x="4385006" y="584036"/>
              <a:ext cx="40989" cy="40989"/>
            </a:xfrm>
            <a:custGeom>
              <a:avLst/>
              <a:gdLst/>
              <a:ahLst/>
              <a:cxnLst/>
              <a:rect l="l" t="t" r="r" b="b"/>
              <a:pathLst>
                <a:path w="1188" h="1188" extrusionOk="0">
                  <a:moveTo>
                    <a:pt x="594" y="1"/>
                  </a:moveTo>
                  <a:cubicBezTo>
                    <a:pt x="274" y="1"/>
                    <a:pt x="0" y="275"/>
                    <a:pt x="0" y="594"/>
                  </a:cubicBezTo>
                  <a:cubicBezTo>
                    <a:pt x="0" y="914"/>
                    <a:pt x="274" y="1188"/>
                    <a:pt x="594" y="1188"/>
                  </a:cubicBezTo>
                  <a:cubicBezTo>
                    <a:pt x="913" y="1188"/>
                    <a:pt x="1187" y="914"/>
                    <a:pt x="1187" y="594"/>
                  </a:cubicBezTo>
                  <a:cubicBezTo>
                    <a:pt x="1187" y="275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14"/>
            <p:cNvSpPr/>
            <p:nvPr/>
          </p:nvSpPr>
          <p:spPr>
            <a:xfrm>
              <a:off x="4516525" y="584036"/>
              <a:ext cx="40989" cy="40989"/>
            </a:xfrm>
            <a:custGeom>
              <a:avLst/>
              <a:gdLst/>
              <a:ahLst/>
              <a:cxnLst/>
              <a:rect l="l" t="t" r="r" b="b"/>
              <a:pathLst>
                <a:path w="1188" h="1188" extrusionOk="0">
                  <a:moveTo>
                    <a:pt x="594" y="1"/>
                  </a:moveTo>
                  <a:cubicBezTo>
                    <a:pt x="274" y="1"/>
                    <a:pt x="0" y="275"/>
                    <a:pt x="0" y="594"/>
                  </a:cubicBezTo>
                  <a:cubicBezTo>
                    <a:pt x="0" y="914"/>
                    <a:pt x="274" y="1188"/>
                    <a:pt x="594" y="1188"/>
                  </a:cubicBezTo>
                  <a:cubicBezTo>
                    <a:pt x="913" y="1188"/>
                    <a:pt x="1187" y="914"/>
                    <a:pt x="1187" y="594"/>
                  </a:cubicBezTo>
                  <a:cubicBezTo>
                    <a:pt x="1187" y="275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14"/>
            <p:cNvSpPr/>
            <p:nvPr/>
          </p:nvSpPr>
          <p:spPr>
            <a:xfrm>
              <a:off x="4648010" y="584036"/>
              <a:ext cx="40230" cy="40989"/>
            </a:xfrm>
            <a:custGeom>
              <a:avLst/>
              <a:gdLst/>
              <a:ahLst/>
              <a:cxnLst/>
              <a:rect l="l" t="t" r="r" b="b"/>
              <a:pathLst>
                <a:path w="1166" h="1188" extrusionOk="0">
                  <a:moveTo>
                    <a:pt x="594" y="1"/>
                  </a:moveTo>
                  <a:cubicBezTo>
                    <a:pt x="275" y="1"/>
                    <a:pt x="1" y="275"/>
                    <a:pt x="1" y="594"/>
                  </a:cubicBezTo>
                  <a:cubicBezTo>
                    <a:pt x="1" y="914"/>
                    <a:pt x="275" y="1188"/>
                    <a:pt x="594" y="1188"/>
                  </a:cubicBezTo>
                  <a:cubicBezTo>
                    <a:pt x="914" y="1188"/>
                    <a:pt x="1165" y="914"/>
                    <a:pt x="1165" y="594"/>
                  </a:cubicBezTo>
                  <a:cubicBezTo>
                    <a:pt x="1165" y="275"/>
                    <a:pt x="914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14"/>
            <p:cNvSpPr/>
            <p:nvPr/>
          </p:nvSpPr>
          <p:spPr>
            <a:xfrm>
              <a:off x="4779529" y="584036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94" y="1"/>
                  </a:moveTo>
                  <a:cubicBezTo>
                    <a:pt x="275" y="1"/>
                    <a:pt x="1" y="275"/>
                    <a:pt x="1" y="594"/>
                  </a:cubicBezTo>
                  <a:cubicBezTo>
                    <a:pt x="1" y="914"/>
                    <a:pt x="275" y="1188"/>
                    <a:pt x="594" y="1188"/>
                  </a:cubicBezTo>
                  <a:cubicBezTo>
                    <a:pt x="914" y="1188"/>
                    <a:pt x="1165" y="914"/>
                    <a:pt x="1165" y="594"/>
                  </a:cubicBezTo>
                  <a:cubicBezTo>
                    <a:pt x="1165" y="275"/>
                    <a:pt x="914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14"/>
            <p:cNvSpPr/>
            <p:nvPr/>
          </p:nvSpPr>
          <p:spPr>
            <a:xfrm>
              <a:off x="4911048" y="584036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94" y="1"/>
                  </a:moveTo>
                  <a:cubicBezTo>
                    <a:pt x="252" y="1"/>
                    <a:pt x="1" y="275"/>
                    <a:pt x="1" y="594"/>
                  </a:cubicBezTo>
                  <a:cubicBezTo>
                    <a:pt x="1" y="914"/>
                    <a:pt x="252" y="1188"/>
                    <a:pt x="594" y="1188"/>
                  </a:cubicBezTo>
                  <a:cubicBezTo>
                    <a:pt x="914" y="1188"/>
                    <a:pt x="1165" y="914"/>
                    <a:pt x="1165" y="594"/>
                  </a:cubicBezTo>
                  <a:cubicBezTo>
                    <a:pt x="1165" y="275"/>
                    <a:pt x="914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14"/>
            <p:cNvSpPr/>
            <p:nvPr/>
          </p:nvSpPr>
          <p:spPr>
            <a:xfrm>
              <a:off x="5042567" y="584036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94" y="1"/>
                  </a:moveTo>
                  <a:cubicBezTo>
                    <a:pt x="252" y="1"/>
                    <a:pt x="0" y="275"/>
                    <a:pt x="0" y="594"/>
                  </a:cubicBezTo>
                  <a:cubicBezTo>
                    <a:pt x="0" y="914"/>
                    <a:pt x="252" y="1188"/>
                    <a:pt x="594" y="1188"/>
                  </a:cubicBezTo>
                  <a:cubicBezTo>
                    <a:pt x="913" y="1188"/>
                    <a:pt x="1165" y="914"/>
                    <a:pt x="1165" y="594"/>
                  </a:cubicBezTo>
                  <a:cubicBezTo>
                    <a:pt x="1165" y="275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14"/>
            <p:cNvSpPr/>
            <p:nvPr/>
          </p:nvSpPr>
          <p:spPr>
            <a:xfrm>
              <a:off x="5174085" y="584036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94" y="1"/>
                  </a:moveTo>
                  <a:cubicBezTo>
                    <a:pt x="251" y="1"/>
                    <a:pt x="0" y="275"/>
                    <a:pt x="0" y="594"/>
                  </a:cubicBezTo>
                  <a:cubicBezTo>
                    <a:pt x="0" y="914"/>
                    <a:pt x="251" y="1188"/>
                    <a:pt x="594" y="1188"/>
                  </a:cubicBezTo>
                  <a:cubicBezTo>
                    <a:pt x="913" y="1188"/>
                    <a:pt x="1164" y="914"/>
                    <a:pt x="1164" y="594"/>
                  </a:cubicBezTo>
                  <a:cubicBezTo>
                    <a:pt x="1164" y="275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14"/>
            <p:cNvSpPr/>
            <p:nvPr/>
          </p:nvSpPr>
          <p:spPr>
            <a:xfrm>
              <a:off x="5305604" y="584036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71" y="1"/>
                  </a:moveTo>
                  <a:cubicBezTo>
                    <a:pt x="251" y="1"/>
                    <a:pt x="0" y="275"/>
                    <a:pt x="0" y="594"/>
                  </a:cubicBezTo>
                  <a:cubicBezTo>
                    <a:pt x="0" y="914"/>
                    <a:pt x="251" y="1188"/>
                    <a:pt x="571" y="1188"/>
                  </a:cubicBezTo>
                  <a:cubicBezTo>
                    <a:pt x="913" y="1188"/>
                    <a:pt x="1164" y="914"/>
                    <a:pt x="1164" y="594"/>
                  </a:cubicBezTo>
                  <a:cubicBezTo>
                    <a:pt x="1164" y="275"/>
                    <a:pt x="913" y="1"/>
                    <a:pt x="5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14"/>
            <p:cNvSpPr/>
            <p:nvPr/>
          </p:nvSpPr>
          <p:spPr>
            <a:xfrm>
              <a:off x="4385006" y="727388"/>
              <a:ext cx="40989" cy="40989"/>
            </a:xfrm>
            <a:custGeom>
              <a:avLst/>
              <a:gdLst/>
              <a:ahLst/>
              <a:cxnLst/>
              <a:rect l="l" t="t" r="r" b="b"/>
              <a:pathLst>
                <a:path w="1188" h="1188" extrusionOk="0">
                  <a:moveTo>
                    <a:pt x="594" y="0"/>
                  </a:moveTo>
                  <a:cubicBezTo>
                    <a:pt x="274" y="0"/>
                    <a:pt x="0" y="274"/>
                    <a:pt x="0" y="594"/>
                  </a:cubicBezTo>
                  <a:cubicBezTo>
                    <a:pt x="0" y="913"/>
                    <a:pt x="274" y="1187"/>
                    <a:pt x="594" y="1187"/>
                  </a:cubicBezTo>
                  <a:cubicBezTo>
                    <a:pt x="913" y="1187"/>
                    <a:pt x="1187" y="913"/>
                    <a:pt x="1187" y="594"/>
                  </a:cubicBezTo>
                  <a:cubicBezTo>
                    <a:pt x="1187" y="274"/>
                    <a:pt x="913" y="0"/>
                    <a:pt x="5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14"/>
            <p:cNvSpPr/>
            <p:nvPr/>
          </p:nvSpPr>
          <p:spPr>
            <a:xfrm>
              <a:off x="4516525" y="727388"/>
              <a:ext cx="40989" cy="40989"/>
            </a:xfrm>
            <a:custGeom>
              <a:avLst/>
              <a:gdLst/>
              <a:ahLst/>
              <a:cxnLst/>
              <a:rect l="l" t="t" r="r" b="b"/>
              <a:pathLst>
                <a:path w="1188" h="1188" extrusionOk="0">
                  <a:moveTo>
                    <a:pt x="594" y="0"/>
                  </a:moveTo>
                  <a:cubicBezTo>
                    <a:pt x="274" y="0"/>
                    <a:pt x="0" y="274"/>
                    <a:pt x="0" y="594"/>
                  </a:cubicBezTo>
                  <a:cubicBezTo>
                    <a:pt x="0" y="913"/>
                    <a:pt x="274" y="1187"/>
                    <a:pt x="594" y="1187"/>
                  </a:cubicBezTo>
                  <a:cubicBezTo>
                    <a:pt x="913" y="1187"/>
                    <a:pt x="1187" y="913"/>
                    <a:pt x="1187" y="594"/>
                  </a:cubicBezTo>
                  <a:cubicBezTo>
                    <a:pt x="1187" y="274"/>
                    <a:pt x="913" y="0"/>
                    <a:pt x="5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14"/>
            <p:cNvSpPr/>
            <p:nvPr/>
          </p:nvSpPr>
          <p:spPr>
            <a:xfrm>
              <a:off x="4648010" y="727388"/>
              <a:ext cx="40230" cy="40989"/>
            </a:xfrm>
            <a:custGeom>
              <a:avLst/>
              <a:gdLst/>
              <a:ahLst/>
              <a:cxnLst/>
              <a:rect l="l" t="t" r="r" b="b"/>
              <a:pathLst>
                <a:path w="1166" h="1188" extrusionOk="0">
                  <a:moveTo>
                    <a:pt x="594" y="0"/>
                  </a:moveTo>
                  <a:cubicBezTo>
                    <a:pt x="275" y="0"/>
                    <a:pt x="1" y="274"/>
                    <a:pt x="1" y="594"/>
                  </a:cubicBezTo>
                  <a:cubicBezTo>
                    <a:pt x="1" y="913"/>
                    <a:pt x="275" y="1187"/>
                    <a:pt x="594" y="1187"/>
                  </a:cubicBezTo>
                  <a:cubicBezTo>
                    <a:pt x="914" y="1187"/>
                    <a:pt x="1165" y="913"/>
                    <a:pt x="1165" y="594"/>
                  </a:cubicBezTo>
                  <a:cubicBezTo>
                    <a:pt x="1165" y="274"/>
                    <a:pt x="914" y="0"/>
                    <a:pt x="5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14"/>
            <p:cNvSpPr/>
            <p:nvPr/>
          </p:nvSpPr>
          <p:spPr>
            <a:xfrm>
              <a:off x="4779529" y="727388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94" y="0"/>
                  </a:moveTo>
                  <a:cubicBezTo>
                    <a:pt x="275" y="0"/>
                    <a:pt x="1" y="274"/>
                    <a:pt x="1" y="594"/>
                  </a:cubicBezTo>
                  <a:cubicBezTo>
                    <a:pt x="1" y="913"/>
                    <a:pt x="275" y="1187"/>
                    <a:pt x="594" y="1187"/>
                  </a:cubicBezTo>
                  <a:cubicBezTo>
                    <a:pt x="914" y="1187"/>
                    <a:pt x="1165" y="913"/>
                    <a:pt x="1165" y="594"/>
                  </a:cubicBezTo>
                  <a:cubicBezTo>
                    <a:pt x="1165" y="274"/>
                    <a:pt x="914" y="0"/>
                    <a:pt x="5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14"/>
            <p:cNvSpPr/>
            <p:nvPr/>
          </p:nvSpPr>
          <p:spPr>
            <a:xfrm>
              <a:off x="4911048" y="727388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94" y="0"/>
                  </a:moveTo>
                  <a:cubicBezTo>
                    <a:pt x="252" y="0"/>
                    <a:pt x="1" y="274"/>
                    <a:pt x="1" y="594"/>
                  </a:cubicBezTo>
                  <a:cubicBezTo>
                    <a:pt x="1" y="913"/>
                    <a:pt x="252" y="1187"/>
                    <a:pt x="594" y="1187"/>
                  </a:cubicBezTo>
                  <a:cubicBezTo>
                    <a:pt x="914" y="1187"/>
                    <a:pt x="1165" y="913"/>
                    <a:pt x="1165" y="594"/>
                  </a:cubicBezTo>
                  <a:cubicBezTo>
                    <a:pt x="1165" y="274"/>
                    <a:pt x="914" y="0"/>
                    <a:pt x="5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14"/>
            <p:cNvSpPr/>
            <p:nvPr/>
          </p:nvSpPr>
          <p:spPr>
            <a:xfrm>
              <a:off x="5042567" y="727388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94" y="0"/>
                  </a:moveTo>
                  <a:cubicBezTo>
                    <a:pt x="252" y="0"/>
                    <a:pt x="0" y="274"/>
                    <a:pt x="0" y="594"/>
                  </a:cubicBezTo>
                  <a:cubicBezTo>
                    <a:pt x="0" y="913"/>
                    <a:pt x="252" y="1187"/>
                    <a:pt x="594" y="1187"/>
                  </a:cubicBezTo>
                  <a:cubicBezTo>
                    <a:pt x="913" y="1187"/>
                    <a:pt x="1165" y="913"/>
                    <a:pt x="1165" y="594"/>
                  </a:cubicBezTo>
                  <a:cubicBezTo>
                    <a:pt x="1165" y="274"/>
                    <a:pt x="913" y="0"/>
                    <a:pt x="5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14"/>
            <p:cNvSpPr/>
            <p:nvPr/>
          </p:nvSpPr>
          <p:spPr>
            <a:xfrm>
              <a:off x="5174085" y="727388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94" y="0"/>
                  </a:moveTo>
                  <a:cubicBezTo>
                    <a:pt x="251" y="0"/>
                    <a:pt x="0" y="274"/>
                    <a:pt x="0" y="594"/>
                  </a:cubicBezTo>
                  <a:cubicBezTo>
                    <a:pt x="0" y="913"/>
                    <a:pt x="251" y="1187"/>
                    <a:pt x="594" y="1187"/>
                  </a:cubicBezTo>
                  <a:cubicBezTo>
                    <a:pt x="913" y="1187"/>
                    <a:pt x="1164" y="913"/>
                    <a:pt x="1164" y="594"/>
                  </a:cubicBezTo>
                  <a:cubicBezTo>
                    <a:pt x="1164" y="274"/>
                    <a:pt x="913" y="0"/>
                    <a:pt x="5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14"/>
            <p:cNvSpPr/>
            <p:nvPr/>
          </p:nvSpPr>
          <p:spPr>
            <a:xfrm>
              <a:off x="5305604" y="727388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71" y="0"/>
                  </a:moveTo>
                  <a:cubicBezTo>
                    <a:pt x="251" y="0"/>
                    <a:pt x="0" y="274"/>
                    <a:pt x="0" y="594"/>
                  </a:cubicBezTo>
                  <a:cubicBezTo>
                    <a:pt x="0" y="913"/>
                    <a:pt x="251" y="1187"/>
                    <a:pt x="571" y="1187"/>
                  </a:cubicBezTo>
                  <a:cubicBezTo>
                    <a:pt x="913" y="1187"/>
                    <a:pt x="1164" y="913"/>
                    <a:pt x="1164" y="594"/>
                  </a:cubicBezTo>
                  <a:cubicBezTo>
                    <a:pt x="1164" y="274"/>
                    <a:pt x="913" y="0"/>
                    <a:pt x="5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9" name="Google Shape;309;p14"/>
          <p:cNvSpPr/>
          <p:nvPr/>
        </p:nvSpPr>
        <p:spPr>
          <a:xfrm>
            <a:off x="2527350" y="4433825"/>
            <a:ext cx="89825" cy="335300"/>
          </a:xfrm>
          <a:custGeom>
            <a:avLst/>
            <a:gdLst/>
            <a:ahLst/>
            <a:cxnLst/>
            <a:rect l="l" t="t" r="r" b="b"/>
            <a:pathLst>
              <a:path w="3593" h="13412" extrusionOk="0">
                <a:moveTo>
                  <a:pt x="3114" y="0"/>
                </a:moveTo>
                <a:lnTo>
                  <a:pt x="0" y="7904"/>
                </a:lnTo>
                <a:lnTo>
                  <a:pt x="3593" y="5988"/>
                </a:lnTo>
                <a:lnTo>
                  <a:pt x="1916" y="13412"/>
                </a:lnTo>
              </a:path>
            </a:pathLst>
          </a:cu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0" name="Google Shape;310;p14"/>
          <p:cNvSpPr/>
          <p:nvPr/>
        </p:nvSpPr>
        <p:spPr>
          <a:xfrm>
            <a:off x="3278933" y="388550"/>
            <a:ext cx="218159" cy="217400"/>
          </a:xfrm>
          <a:custGeom>
            <a:avLst/>
            <a:gdLst/>
            <a:ahLst/>
            <a:cxnLst/>
            <a:rect l="l" t="t" r="r" b="b"/>
            <a:pathLst>
              <a:path w="6323" h="6301" extrusionOk="0">
                <a:moveTo>
                  <a:pt x="3150" y="1"/>
                </a:moveTo>
                <a:cubicBezTo>
                  <a:pt x="1415" y="1"/>
                  <a:pt x="0" y="1416"/>
                  <a:pt x="0" y="3151"/>
                </a:cubicBezTo>
                <a:cubicBezTo>
                  <a:pt x="0" y="4908"/>
                  <a:pt x="1415" y="6301"/>
                  <a:pt x="3150" y="6301"/>
                </a:cubicBezTo>
                <a:cubicBezTo>
                  <a:pt x="4908" y="6301"/>
                  <a:pt x="6323" y="4908"/>
                  <a:pt x="6323" y="3151"/>
                </a:cubicBezTo>
                <a:cubicBezTo>
                  <a:pt x="6323" y="1416"/>
                  <a:pt x="4908" y="1"/>
                  <a:pt x="3150" y="1"/>
                </a:cubicBezTo>
                <a:close/>
              </a:path>
            </a:pathLst>
          </a:custGeom>
          <a:solidFill>
            <a:srgbClr val="FF7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14"/>
          <p:cNvSpPr/>
          <p:nvPr/>
        </p:nvSpPr>
        <p:spPr>
          <a:xfrm>
            <a:off x="4391394" y="4502450"/>
            <a:ext cx="361201" cy="359929"/>
          </a:xfrm>
          <a:custGeom>
            <a:avLst/>
            <a:gdLst/>
            <a:ahLst/>
            <a:cxnLst/>
            <a:rect l="l" t="t" r="r" b="b"/>
            <a:pathLst>
              <a:path w="6323" h="6301" extrusionOk="0">
                <a:moveTo>
                  <a:pt x="3150" y="1"/>
                </a:moveTo>
                <a:cubicBezTo>
                  <a:pt x="1415" y="1"/>
                  <a:pt x="0" y="1416"/>
                  <a:pt x="0" y="3151"/>
                </a:cubicBezTo>
                <a:cubicBezTo>
                  <a:pt x="0" y="4908"/>
                  <a:pt x="1415" y="6301"/>
                  <a:pt x="3150" y="6301"/>
                </a:cubicBezTo>
                <a:cubicBezTo>
                  <a:pt x="4908" y="6301"/>
                  <a:pt x="6323" y="4908"/>
                  <a:pt x="6323" y="3151"/>
                </a:cubicBezTo>
                <a:cubicBezTo>
                  <a:pt x="6323" y="1416"/>
                  <a:pt x="4908" y="1"/>
                  <a:pt x="3150" y="1"/>
                </a:cubicBezTo>
                <a:close/>
              </a:path>
            </a:pathLst>
          </a:custGeom>
          <a:solidFill>
            <a:srgbClr val="FF7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14"/>
          <p:cNvSpPr/>
          <p:nvPr/>
        </p:nvSpPr>
        <p:spPr>
          <a:xfrm>
            <a:off x="182663" y="2963688"/>
            <a:ext cx="89825" cy="335300"/>
          </a:xfrm>
          <a:custGeom>
            <a:avLst/>
            <a:gdLst/>
            <a:ahLst/>
            <a:cxnLst/>
            <a:rect l="l" t="t" r="r" b="b"/>
            <a:pathLst>
              <a:path w="3593" h="13412" extrusionOk="0">
                <a:moveTo>
                  <a:pt x="3114" y="0"/>
                </a:moveTo>
                <a:lnTo>
                  <a:pt x="0" y="7904"/>
                </a:lnTo>
                <a:lnTo>
                  <a:pt x="3593" y="5988"/>
                </a:lnTo>
                <a:lnTo>
                  <a:pt x="1916" y="13412"/>
                </a:lnTo>
              </a:path>
            </a:pathLst>
          </a:cu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3" name="Google Shape;313;p14"/>
          <p:cNvSpPr/>
          <p:nvPr/>
        </p:nvSpPr>
        <p:spPr>
          <a:xfrm>
            <a:off x="5703300" y="-194486"/>
            <a:ext cx="447325" cy="1371888"/>
          </a:xfrm>
          <a:custGeom>
            <a:avLst/>
            <a:gdLst/>
            <a:ahLst/>
            <a:cxnLst/>
            <a:rect l="l" t="t" r="r" b="b"/>
            <a:pathLst>
              <a:path w="12965" h="39762" extrusionOk="0">
                <a:moveTo>
                  <a:pt x="12965" y="0"/>
                </a:moveTo>
                <a:lnTo>
                  <a:pt x="0" y="69"/>
                </a:lnTo>
                <a:lnTo>
                  <a:pt x="0" y="33279"/>
                </a:lnTo>
                <a:cubicBezTo>
                  <a:pt x="0" y="36863"/>
                  <a:pt x="2899" y="39762"/>
                  <a:pt x="6482" y="39762"/>
                </a:cubicBezTo>
                <a:cubicBezTo>
                  <a:pt x="10066" y="39762"/>
                  <a:pt x="12965" y="36863"/>
                  <a:pt x="12965" y="33279"/>
                </a:cubicBezTo>
                <a:lnTo>
                  <a:pt x="12965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14"/>
          <p:cNvSpPr/>
          <p:nvPr/>
        </p:nvSpPr>
        <p:spPr>
          <a:xfrm>
            <a:off x="6337227" y="-191347"/>
            <a:ext cx="301655" cy="924598"/>
          </a:xfrm>
          <a:custGeom>
            <a:avLst/>
            <a:gdLst/>
            <a:ahLst/>
            <a:cxnLst/>
            <a:rect l="l" t="t" r="r" b="b"/>
            <a:pathLst>
              <a:path w="8743" h="26798" extrusionOk="0">
                <a:moveTo>
                  <a:pt x="8743" y="0"/>
                </a:moveTo>
                <a:lnTo>
                  <a:pt x="0" y="46"/>
                </a:lnTo>
                <a:lnTo>
                  <a:pt x="0" y="22415"/>
                </a:lnTo>
                <a:cubicBezTo>
                  <a:pt x="0" y="24834"/>
                  <a:pt x="1963" y="26797"/>
                  <a:pt x="4360" y="26797"/>
                </a:cubicBezTo>
                <a:cubicBezTo>
                  <a:pt x="6780" y="26797"/>
                  <a:pt x="8743" y="24834"/>
                  <a:pt x="8743" y="22415"/>
                </a:cubicBezTo>
                <a:lnTo>
                  <a:pt x="8743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14"/>
          <p:cNvSpPr txBox="1">
            <a:spLocks noGrp="1"/>
          </p:cNvSpPr>
          <p:nvPr>
            <p:ph type="title"/>
          </p:nvPr>
        </p:nvSpPr>
        <p:spPr>
          <a:xfrm>
            <a:off x="713100" y="1068388"/>
            <a:ext cx="4990200" cy="169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 sz="4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14"/>
          <p:cNvSpPr txBox="1">
            <a:spLocks noGrp="1"/>
          </p:cNvSpPr>
          <p:nvPr>
            <p:ph type="subTitle" idx="1"/>
          </p:nvPr>
        </p:nvSpPr>
        <p:spPr>
          <a:xfrm>
            <a:off x="713100" y="2762613"/>
            <a:ext cx="4990200" cy="131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6" name="Grupo 45"/>
          <p:cNvGrpSpPr/>
          <p:nvPr userDrawn="1"/>
        </p:nvGrpSpPr>
        <p:grpSpPr>
          <a:xfrm>
            <a:off x="7375099" y="4716364"/>
            <a:ext cx="1606469" cy="396459"/>
            <a:chOff x="7375099" y="4716364"/>
            <a:chExt cx="1606469" cy="396459"/>
          </a:xfrm>
        </p:grpSpPr>
        <p:pic>
          <p:nvPicPr>
            <p:cNvPr id="47" name="Imagen 2"/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34514" y="4738725"/>
              <a:ext cx="1347054" cy="3740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8" name="Google Shape;683;p28"/>
            <p:cNvGrpSpPr/>
            <p:nvPr userDrawn="1"/>
          </p:nvGrpSpPr>
          <p:grpSpPr>
            <a:xfrm>
              <a:off x="7375099" y="4716364"/>
              <a:ext cx="259415" cy="359984"/>
              <a:chOff x="5907238" y="532836"/>
              <a:chExt cx="118965" cy="244207"/>
            </a:xfrm>
            <a:solidFill>
              <a:srgbClr val="002F66"/>
            </a:solidFill>
          </p:grpSpPr>
          <p:sp>
            <p:nvSpPr>
              <p:cNvPr id="49" name="Google Shape;684;p28"/>
              <p:cNvSpPr/>
              <p:nvPr/>
            </p:nvSpPr>
            <p:spPr>
              <a:xfrm>
                <a:off x="5907238" y="590349"/>
                <a:ext cx="118965" cy="186693"/>
              </a:xfrm>
              <a:custGeom>
                <a:avLst/>
                <a:gdLst/>
                <a:ahLst/>
                <a:cxnLst/>
                <a:rect l="l" t="t" r="r" b="b"/>
                <a:pathLst>
                  <a:path w="3448" h="5411" extrusionOk="0">
                    <a:moveTo>
                      <a:pt x="1416" y="594"/>
                    </a:moveTo>
                    <a:cubicBezTo>
                      <a:pt x="1690" y="914"/>
                      <a:pt x="1964" y="1233"/>
                      <a:pt x="2238" y="1530"/>
                    </a:cubicBezTo>
                    <a:cubicBezTo>
                      <a:pt x="2238" y="1553"/>
                      <a:pt x="2238" y="1553"/>
                      <a:pt x="2215" y="1553"/>
                    </a:cubicBezTo>
                    <a:lnTo>
                      <a:pt x="1781" y="1553"/>
                    </a:lnTo>
                    <a:cubicBezTo>
                      <a:pt x="1872" y="1804"/>
                      <a:pt x="1964" y="2032"/>
                      <a:pt x="2055" y="2260"/>
                    </a:cubicBezTo>
                    <a:cubicBezTo>
                      <a:pt x="2055" y="2260"/>
                      <a:pt x="2032" y="2260"/>
                      <a:pt x="2032" y="2283"/>
                    </a:cubicBezTo>
                    <a:cubicBezTo>
                      <a:pt x="1758" y="1964"/>
                      <a:pt x="1484" y="1644"/>
                      <a:pt x="1210" y="1302"/>
                    </a:cubicBezTo>
                    <a:lnTo>
                      <a:pt x="1667" y="1302"/>
                    </a:lnTo>
                    <a:cubicBezTo>
                      <a:pt x="1576" y="1073"/>
                      <a:pt x="1484" y="822"/>
                      <a:pt x="1393" y="594"/>
                    </a:cubicBezTo>
                    <a:close/>
                    <a:moveTo>
                      <a:pt x="138" y="1"/>
                    </a:moveTo>
                    <a:cubicBezTo>
                      <a:pt x="1" y="1"/>
                      <a:pt x="1" y="23"/>
                      <a:pt x="1" y="137"/>
                    </a:cubicBezTo>
                    <a:cubicBezTo>
                      <a:pt x="1" y="274"/>
                      <a:pt x="1" y="411"/>
                      <a:pt x="1" y="548"/>
                    </a:cubicBezTo>
                    <a:cubicBezTo>
                      <a:pt x="1" y="754"/>
                      <a:pt x="69" y="845"/>
                      <a:pt x="252" y="891"/>
                    </a:cubicBezTo>
                    <a:cubicBezTo>
                      <a:pt x="275" y="891"/>
                      <a:pt x="275" y="891"/>
                      <a:pt x="297" y="914"/>
                    </a:cubicBezTo>
                    <a:cubicBezTo>
                      <a:pt x="297" y="1096"/>
                      <a:pt x="297" y="1279"/>
                      <a:pt x="297" y="1461"/>
                    </a:cubicBezTo>
                    <a:cubicBezTo>
                      <a:pt x="275" y="2169"/>
                      <a:pt x="731" y="2717"/>
                      <a:pt x="1302" y="2899"/>
                    </a:cubicBezTo>
                    <a:cubicBezTo>
                      <a:pt x="1347" y="2899"/>
                      <a:pt x="1347" y="2922"/>
                      <a:pt x="1347" y="2968"/>
                    </a:cubicBezTo>
                    <a:cubicBezTo>
                      <a:pt x="1347" y="3059"/>
                      <a:pt x="1347" y="3150"/>
                      <a:pt x="1347" y="3242"/>
                    </a:cubicBezTo>
                    <a:cubicBezTo>
                      <a:pt x="1347" y="3310"/>
                      <a:pt x="1393" y="3379"/>
                      <a:pt x="1439" y="3379"/>
                    </a:cubicBezTo>
                    <a:cubicBezTo>
                      <a:pt x="1507" y="3401"/>
                      <a:pt x="1507" y="3447"/>
                      <a:pt x="1507" y="3470"/>
                    </a:cubicBezTo>
                    <a:cubicBezTo>
                      <a:pt x="1507" y="3721"/>
                      <a:pt x="1484" y="3949"/>
                      <a:pt x="1553" y="4178"/>
                    </a:cubicBezTo>
                    <a:cubicBezTo>
                      <a:pt x="1713" y="4794"/>
                      <a:pt x="2306" y="5319"/>
                      <a:pt x="2945" y="5387"/>
                    </a:cubicBezTo>
                    <a:cubicBezTo>
                      <a:pt x="3105" y="5387"/>
                      <a:pt x="3265" y="5387"/>
                      <a:pt x="3447" y="5410"/>
                    </a:cubicBezTo>
                    <a:lnTo>
                      <a:pt x="3447" y="4954"/>
                    </a:lnTo>
                    <a:lnTo>
                      <a:pt x="3196" y="4954"/>
                    </a:lnTo>
                    <a:cubicBezTo>
                      <a:pt x="2671" y="4954"/>
                      <a:pt x="2238" y="4680"/>
                      <a:pt x="2032" y="4200"/>
                    </a:cubicBezTo>
                    <a:cubicBezTo>
                      <a:pt x="1941" y="3949"/>
                      <a:pt x="1941" y="3698"/>
                      <a:pt x="1941" y="3447"/>
                    </a:cubicBezTo>
                    <a:cubicBezTo>
                      <a:pt x="1941" y="3424"/>
                      <a:pt x="1986" y="3401"/>
                      <a:pt x="2009" y="3401"/>
                    </a:cubicBezTo>
                    <a:cubicBezTo>
                      <a:pt x="2055" y="3356"/>
                      <a:pt x="2101" y="3310"/>
                      <a:pt x="2101" y="3242"/>
                    </a:cubicBezTo>
                    <a:cubicBezTo>
                      <a:pt x="2101" y="3173"/>
                      <a:pt x="2101" y="3082"/>
                      <a:pt x="2078" y="2991"/>
                    </a:cubicBezTo>
                    <a:cubicBezTo>
                      <a:pt x="2078" y="2945"/>
                      <a:pt x="2101" y="2899"/>
                      <a:pt x="2169" y="2877"/>
                    </a:cubicBezTo>
                    <a:cubicBezTo>
                      <a:pt x="2717" y="2694"/>
                      <a:pt x="3036" y="2306"/>
                      <a:pt x="3128" y="1758"/>
                    </a:cubicBezTo>
                    <a:cubicBezTo>
                      <a:pt x="3173" y="1507"/>
                      <a:pt x="3151" y="1279"/>
                      <a:pt x="3151" y="1028"/>
                    </a:cubicBezTo>
                    <a:cubicBezTo>
                      <a:pt x="3151" y="936"/>
                      <a:pt x="3151" y="891"/>
                      <a:pt x="3265" y="868"/>
                    </a:cubicBezTo>
                    <a:cubicBezTo>
                      <a:pt x="3379" y="845"/>
                      <a:pt x="3424" y="731"/>
                      <a:pt x="3447" y="617"/>
                    </a:cubicBezTo>
                    <a:cubicBezTo>
                      <a:pt x="3447" y="434"/>
                      <a:pt x="3447" y="274"/>
                      <a:pt x="3447" y="92"/>
                    </a:cubicBezTo>
                    <a:cubicBezTo>
                      <a:pt x="3447" y="23"/>
                      <a:pt x="3424" y="1"/>
                      <a:pt x="3356" y="1"/>
                    </a:cubicBezTo>
                    <a:cubicBezTo>
                      <a:pt x="3326" y="8"/>
                      <a:pt x="3298" y="11"/>
                      <a:pt x="3271" y="11"/>
                    </a:cubicBezTo>
                    <a:cubicBezTo>
                      <a:pt x="3216" y="11"/>
                      <a:pt x="3166" y="1"/>
                      <a:pt x="310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n>
                    <a:solidFill>
                      <a:schemeClr val="tx2">
                        <a:lumMod val="75000"/>
                      </a:schemeClr>
                    </a:solidFill>
                  </a:ln>
                </a:endParaRPr>
              </a:p>
            </p:txBody>
          </p:sp>
          <p:sp>
            <p:nvSpPr>
              <p:cNvPr id="50" name="Google Shape;685;p28"/>
              <p:cNvSpPr/>
              <p:nvPr/>
            </p:nvSpPr>
            <p:spPr>
              <a:xfrm>
                <a:off x="5988351" y="532974"/>
                <a:ext cx="17355" cy="51098"/>
              </a:xfrm>
              <a:custGeom>
                <a:avLst/>
                <a:gdLst/>
                <a:ahLst/>
                <a:cxnLst/>
                <a:rect l="l" t="t" r="r" b="b"/>
                <a:pathLst>
                  <a:path w="503" h="1481" extrusionOk="0">
                    <a:moveTo>
                      <a:pt x="265" y="0"/>
                    </a:moveTo>
                    <a:cubicBezTo>
                      <a:pt x="232" y="0"/>
                      <a:pt x="196" y="7"/>
                      <a:pt x="160" y="20"/>
                    </a:cubicBezTo>
                    <a:cubicBezTo>
                      <a:pt x="69" y="66"/>
                      <a:pt x="1" y="134"/>
                      <a:pt x="1" y="226"/>
                    </a:cubicBezTo>
                    <a:cubicBezTo>
                      <a:pt x="1" y="636"/>
                      <a:pt x="1" y="1070"/>
                      <a:pt x="1" y="1481"/>
                    </a:cubicBezTo>
                    <a:lnTo>
                      <a:pt x="503" y="1481"/>
                    </a:lnTo>
                    <a:cubicBezTo>
                      <a:pt x="503" y="1458"/>
                      <a:pt x="503" y="1435"/>
                      <a:pt x="503" y="1412"/>
                    </a:cubicBezTo>
                    <a:cubicBezTo>
                      <a:pt x="503" y="1047"/>
                      <a:pt x="503" y="659"/>
                      <a:pt x="503" y="271"/>
                    </a:cubicBezTo>
                    <a:cubicBezTo>
                      <a:pt x="503" y="106"/>
                      <a:pt x="400" y="0"/>
                      <a:pt x="26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n>
                    <a:solidFill>
                      <a:schemeClr val="tx2">
                        <a:lumMod val="75000"/>
                      </a:schemeClr>
                    </a:solidFill>
                  </a:ln>
                </a:endParaRPr>
              </a:p>
            </p:txBody>
          </p:sp>
          <p:sp>
            <p:nvSpPr>
              <p:cNvPr id="51" name="Google Shape;686;p28"/>
              <p:cNvSpPr/>
              <p:nvPr/>
            </p:nvSpPr>
            <p:spPr>
              <a:xfrm>
                <a:off x="5926938" y="532836"/>
                <a:ext cx="18148" cy="51236"/>
              </a:xfrm>
              <a:custGeom>
                <a:avLst/>
                <a:gdLst/>
                <a:ahLst/>
                <a:cxnLst/>
                <a:rect l="l" t="t" r="r" b="b"/>
                <a:pathLst>
                  <a:path w="526" h="1485" extrusionOk="0">
                    <a:moveTo>
                      <a:pt x="247" y="0"/>
                    </a:moveTo>
                    <a:cubicBezTo>
                      <a:pt x="190" y="0"/>
                      <a:pt x="136" y="26"/>
                      <a:pt x="92" y="70"/>
                    </a:cubicBezTo>
                    <a:cubicBezTo>
                      <a:pt x="46" y="115"/>
                      <a:pt x="0" y="184"/>
                      <a:pt x="0" y="252"/>
                    </a:cubicBezTo>
                    <a:cubicBezTo>
                      <a:pt x="0" y="663"/>
                      <a:pt x="0" y="1074"/>
                      <a:pt x="0" y="1462"/>
                    </a:cubicBezTo>
                    <a:cubicBezTo>
                      <a:pt x="0" y="1485"/>
                      <a:pt x="23" y="1485"/>
                      <a:pt x="23" y="1485"/>
                    </a:cubicBezTo>
                    <a:lnTo>
                      <a:pt x="502" y="1485"/>
                    </a:lnTo>
                    <a:cubicBezTo>
                      <a:pt x="502" y="1485"/>
                      <a:pt x="525" y="1462"/>
                      <a:pt x="525" y="1439"/>
                    </a:cubicBezTo>
                    <a:cubicBezTo>
                      <a:pt x="525" y="1051"/>
                      <a:pt x="525" y="663"/>
                      <a:pt x="525" y="275"/>
                    </a:cubicBezTo>
                    <a:cubicBezTo>
                      <a:pt x="525" y="161"/>
                      <a:pt x="457" y="70"/>
                      <a:pt x="343" y="24"/>
                    </a:cubicBezTo>
                    <a:cubicBezTo>
                      <a:pt x="310" y="8"/>
                      <a:pt x="278" y="0"/>
                      <a:pt x="24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n>
                    <a:solidFill>
                      <a:schemeClr val="tx2">
                        <a:lumMod val="75000"/>
                      </a:schemeClr>
                    </a:solidFill>
                  </a:ln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bg>
      <p:bgPr>
        <a:solidFill>
          <a:schemeClr val="lt1">
            <a:alpha val="60000"/>
          </a:schemeClr>
        </a:solidFill>
        <a:effectLst/>
      </p:bgPr>
    </p:bg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5"/>
          <p:cNvSpPr/>
          <p:nvPr/>
        </p:nvSpPr>
        <p:spPr>
          <a:xfrm rot="5400000">
            <a:off x="-17754" y="3328292"/>
            <a:ext cx="359930" cy="1101803"/>
          </a:xfrm>
          <a:custGeom>
            <a:avLst/>
            <a:gdLst/>
            <a:ahLst/>
            <a:cxnLst/>
            <a:rect l="l" t="t" r="r" b="b"/>
            <a:pathLst>
              <a:path w="10432" h="31934" extrusionOk="0">
                <a:moveTo>
                  <a:pt x="5205" y="1"/>
                </a:moveTo>
                <a:cubicBezTo>
                  <a:pt x="2329" y="1"/>
                  <a:pt x="0" y="2329"/>
                  <a:pt x="0" y="5205"/>
                </a:cubicBezTo>
                <a:lnTo>
                  <a:pt x="0" y="31933"/>
                </a:lnTo>
                <a:lnTo>
                  <a:pt x="10432" y="31888"/>
                </a:lnTo>
                <a:lnTo>
                  <a:pt x="10409" y="5205"/>
                </a:lnTo>
                <a:cubicBezTo>
                  <a:pt x="10409" y="2329"/>
                  <a:pt x="8081" y="1"/>
                  <a:pt x="5205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15"/>
          <p:cNvSpPr/>
          <p:nvPr/>
        </p:nvSpPr>
        <p:spPr>
          <a:xfrm rot="5400000">
            <a:off x="-210686" y="2783344"/>
            <a:ext cx="359930" cy="1101803"/>
          </a:xfrm>
          <a:custGeom>
            <a:avLst/>
            <a:gdLst/>
            <a:ahLst/>
            <a:cxnLst/>
            <a:rect l="l" t="t" r="r" b="b"/>
            <a:pathLst>
              <a:path w="10432" h="31934" extrusionOk="0">
                <a:moveTo>
                  <a:pt x="5227" y="1"/>
                </a:moveTo>
                <a:cubicBezTo>
                  <a:pt x="2351" y="1"/>
                  <a:pt x="0" y="2329"/>
                  <a:pt x="0" y="5205"/>
                </a:cubicBezTo>
                <a:lnTo>
                  <a:pt x="0" y="31933"/>
                </a:lnTo>
                <a:lnTo>
                  <a:pt x="10431" y="31888"/>
                </a:lnTo>
                <a:lnTo>
                  <a:pt x="10431" y="5205"/>
                </a:lnTo>
                <a:cubicBezTo>
                  <a:pt x="10431" y="2329"/>
                  <a:pt x="8103" y="1"/>
                  <a:pt x="5227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15"/>
          <p:cNvSpPr/>
          <p:nvPr/>
        </p:nvSpPr>
        <p:spPr>
          <a:xfrm>
            <a:off x="7594549" y="-75386"/>
            <a:ext cx="1938143" cy="2873713"/>
          </a:xfrm>
          <a:custGeom>
            <a:avLst/>
            <a:gdLst/>
            <a:ahLst/>
            <a:cxnLst/>
            <a:rect l="l" t="t" r="r" b="b"/>
            <a:pathLst>
              <a:path w="56174" h="83290" extrusionOk="0">
                <a:moveTo>
                  <a:pt x="4862" y="0"/>
                </a:moveTo>
                <a:cubicBezTo>
                  <a:pt x="2397" y="3492"/>
                  <a:pt x="1187" y="7943"/>
                  <a:pt x="1438" y="12531"/>
                </a:cubicBezTo>
                <a:cubicBezTo>
                  <a:pt x="1712" y="17096"/>
                  <a:pt x="3424" y="21387"/>
                  <a:pt x="6255" y="24583"/>
                </a:cubicBezTo>
                <a:cubicBezTo>
                  <a:pt x="8902" y="27596"/>
                  <a:pt x="12417" y="29696"/>
                  <a:pt x="15796" y="31750"/>
                </a:cubicBezTo>
                <a:cubicBezTo>
                  <a:pt x="18489" y="33371"/>
                  <a:pt x="21274" y="35060"/>
                  <a:pt x="23625" y="37182"/>
                </a:cubicBezTo>
                <a:cubicBezTo>
                  <a:pt x="30244" y="43140"/>
                  <a:pt x="33234" y="52932"/>
                  <a:pt x="31111" y="61560"/>
                </a:cubicBezTo>
                <a:cubicBezTo>
                  <a:pt x="30815" y="62747"/>
                  <a:pt x="30427" y="63979"/>
                  <a:pt x="30061" y="65143"/>
                </a:cubicBezTo>
                <a:cubicBezTo>
                  <a:pt x="29034" y="68339"/>
                  <a:pt x="27961" y="71649"/>
                  <a:pt x="28692" y="74913"/>
                </a:cubicBezTo>
                <a:cubicBezTo>
                  <a:pt x="29902" y="80299"/>
                  <a:pt x="35562" y="83289"/>
                  <a:pt x="40629" y="83289"/>
                </a:cubicBezTo>
                <a:cubicBezTo>
                  <a:pt x="41040" y="83289"/>
                  <a:pt x="41451" y="83267"/>
                  <a:pt x="41839" y="83221"/>
                </a:cubicBezTo>
                <a:cubicBezTo>
                  <a:pt x="46701" y="82742"/>
                  <a:pt x="51654" y="79866"/>
                  <a:pt x="56174" y="74890"/>
                </a:cubicBezTo>
                <a:lnTo>
                  <a:pt x="56037" y="74776"/>
                </a:lnTo>
                <a:cubicBezTo>
                  <a:pt x="51540" y="79706"/>
                  <a:pt x="46633" y="82559"/>
                  <a:pt x="41839" y="83038"/>
                </a:cubicBezTo>
                <a:cubicBezTo>
                  <a:pt x="41441" y="83078"/>
                  <a:pt x="41037" y="83098"/>
                  <a:pt x="40628" y="83098"/>
                </a:cubicBezTo>
                <a:cubicBezTo>
                  <a:pt x="35644" y="83098"/>
                  <a:pt x="30056" y="80162"/>
                  <a:pt x="28874" y="74867"/>
                </a:cubicBezTo>
                <a:cubicBezTo>
                  <a:pt x="28167" y="71649"/>
                  <a:pt x="29217" y="68385"/>
                  <a:pt x="30221" y="65212"/>
                </a:cubicBezTo>
                <a:cubicBezTo>
                  <a:pt x="30609" y="64025"/>
                  <a:pt x="30997" y="62815"/>
                  <a:pt x="31294" y="61605"/>
                </a:cubicBezTo>
                <a:cubicBezTo>
                  <a:pt x="33440" y="52909"/>
                  <a:pt x="30404" y="43049"/>
                  <a:pt x="23762" y="37045"/>
                </a:cubicBezTo>
                <a:cubicBezTo>
                  <a:pt x="21388" y="34900"/>
                  <a:pt x="18603" y="33211"/>
                  <a:pt x="15887" y="31590"/>
                </a:cubicBezTo>
                <a:cubicBezTo>
                  <a:pt x="12509" y="29559"/>
                  <a:pt x="9039" y="27436"/>
                  <a:pt x="6392" y="24469"/>
                </a:cubicBezTo>
                <a:cubicBezTo>
                  <a:pt x="617" y="17941"/>
                  <a:pt x="0" y="7236"/>
                  <a:pt x="4999" y="91"/>
                </a:cubicBezTo>
                <a:lnTo>
                  <a:pt x="486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15"/>
          <p:cNvSpPr/>
          <p:nvPr/>
        </p:nvSpPr>
        <p:spPr>
          <a:xfrm rot="8315723" flipH="1">
            <a:off x="-1331827" y="596584"/>
            <a:ext cx="4089864" cy="1076629"/>
          </a:xfrm>
          <a:custGeom>
            <a:avLst/>
            <a:gdLst/>
            <a:ahLst/>
            <a:cxnLst/>
            <a:rect l="l" t="t" r="r" b="b"/>
            <a:pathLst>
              <a:path w="118533" h="31203" extrusionOk="0">
                <a:moveTo>
                  <a:pt x="36476" y="0"/>
                </a:moveTo>
                <a:cubicBezTo>
                  <a:pt x="28829" y="92"/>
                  <a:pt x="21799" y="3173"/>
                  <a:pt x="17668" y="8240"/>
                </a:cubicBezTo>
                <a:cubicBezTo>
                  <a:pt x="15499" y="10888"/>
                  <a:pt x="14084" y="14083"/>
                  <a:pt x="12715" y="17165"/>
                </a:cubicBezTo>
                <a:cubicBezTo>
                  <a:pt x="12076" y="18580"/>
                  <a:pt x="11414" y="20064"/>
                  <a:pt x="10706" y="21456"/>
                </a:cubicBezTo>
                <a:cubicBezTo>
                  <a:pt x="8720" y="25313"/>
                  <a:pt x="5251" y="30107"/>
                  <a:pt x="1" y="31020"/>
                </a:cubicBezTo>
                <a:lnTo>
                  <a:pt x="47" y="31202"/>
                </a:lnTo>
                <a:cubicBezTo>
                  <a:pt x="5342" y="30289"/>
                  <a:pt x="8857" y="25450"/>
                  <a:pt x="10866" y="21547"/>
                </a:cubicBezTo>
                <a:cubicBezTo>
                  <a:pt x="11596" y="20132"/>
                  <a:pt x="12235" y="18671"/>
                  <a:pt x="12874" y="17233"/>
                </a:cubicBezTo>
                <a:cubicBezTo>
                  <a:pt x="14244" y="14175"/>
                  <a:pt x="15659" y="11002"/>
                  <a:pt x="17805" y="8354"/>
                </a:cubicBezTo>
                <a:cubicBezTo>
                  <a:pt x="21913" y="3333"/>
                  <a:pt x="28898" y="274"/>
                  <a:pt x="36476" y="183"/>
                </a:cubicBezTo>
                <a:cubicBezTo>
                  <a:pt x="36600" y="181"/>
                  <a:pt x="36724" y="181"/>
                  <a:pt x="36849" y="181"/>
                </a:cubicBezTo>
                <a:cubicBezTo>
                  <a:pt x="42877" y="181"/>
                  <a:pt x="49209" y="1807"/>
                  <a:pt x="56767" y="5296"/>
                </a:cubicBezTo>
                <a:cubicBezTo>
                  <a:pt x="57886" y="5821"/>
                  <a:pt x="59004" y="6368"/>
                  <a:pt x="60100" y="6893"/>
                </a:cubicBezTo>
                <a:cubicBezTo>
                  <a:pt x="65715" y="9577"/>
                  <a:pt x="71479" y="12354"/>
                  <a:pt x="77561" y="12354"/>
                </a:cubicBezTo>
                <a:cubicBezTo>
                  <a:pt x="78204" y="12354"/>
                  <a:pt x="78851" y="12323"/>
                  <a:pt x="79501" y="12257"/>
                </a:cubicBezTo>
                <a:cubicBezTo>
                  <a:pt x="83633" y="11847"/>
                  <a:pt x="87490" y="10021"/>
                  <a:pt x="91211" y="8263"/>
                </a:cubicBezTo>
                <a:cubicBezTo>
                  <a:pt x="92192" y="7806"/>
                  <a:pt x="93197" y="7327"/>
                  <a:pt x="94178" y="6893"/>
                </a:cubicBezTo>
                <a:cubicBezTo>
                  <a:pt x="98207" y="5106"/>
                  <a:pt x="101625" y="4221"/>
                  <a:pt x="104624" y="4221"/>
                </a:cubicBezTo>
                <a:cubicBezTo>
                  <a:pt x="106298" y="4221"/>
                  <a:pt x="107842" y="4497"/>
                  <a:pt x="109289" y="5045"/>
                </a:cubicBezTo>
                <a:cubicBezTo>
                  <a:pt x="115040" y="7190"/>
                  <a:pt x="118327" y="14403"/>
                  <a:pt x="116182" y="20155"/>
                </a:cubicBezTo>
                <a:lnTo>
                  <a:pt x="116364" y="20223"/>
                </a:lnTo>
                <a:cubicBezTo>
                  <a:pt x="118533" y="14380"/>
                  <a:pt x="115200" y="7053"/>
                  <a:pt x="109357" y="4862"/>
                </a:cubicBezTo>
                <a:cubicBezTo>
                  <a:pt x="107894" y="4314"/>
                  <a:pt x="106334" y="4039"/>
                  <a:pt x="104644" y="4039"/>
                </a:cubicBezTo>
                <a:cubicBezTo>
                  <a:pt x="101615" y="4039"/>
                  <a:pt x="98168" y="4923"/>
                  <a:pt x="94110" y="6711"/>
                </a:cubicBezTo>
                <a:cubicBezTo>
                  <a:pt x="93105" y="7167"/>
                  <a:pt x="92101" y="7647"/>
                  <a:pt x="91120" y="8103"/>
                </a:cubicBezTo>
                <a:cubicBezTo>
                  <a:pt x="87422" y="9861"/>
                  <a:pt x="83587" y="11664"/>
                  <a:pt x="79479" y="12075"/>
                </a:cubicBezTo>
                <a:cubicBezTo>
                  <a:pt x="78831" y="12141"/>
                  <a:pt x="78187" y="12172"/>
                  <a:pt x="77545" y="12172"/>
                </a:cubicBezTo>
                <a:cubicBezTo>
                  <a:pt x="71518" y="12172"/>
                  <a:pt x="65761" y="9413"/>
                  <a:pt x="60191" y="6711"/>
                </a:cubicBezTo>
                <a:cubicBezTo>
                  <a:pt x="59096" y="6186"/>
                  <a:pt x="57954" y="5638"/>
                  <a:pt x="56859" y="5136"/>
                </a:cubicBezTo>
                <a:cubicBezTo>
                  <a:pt x="49258" y="1644"/>
                  <a:pt x="42890" y="0"/>
                  <a:pt x="368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2" name="Google Shape;322;p15"/>
          <p:cNvGrpSpPr/>
          <p:nvPr/>
        </p:nvGrpSpPr>
        <p:grpSpPr>
          <a:xfrm>
            <a:off x="1642156" y="4604099"/>
            <a:ext cx="960794" cy="470979"/>
            <a:chOff x="4385006" y="297399"/>
            <a:chExt cx="960794" cy="470979"/>
          </a:xfrm>
        </p:grpSpPr>
        <p:sp>
          <p:nvSpPr>
            <p:cNvPr id="323" name="Google Shape;323;p15"/>
            <p:cNvSpPr/>
            <p:nvPr/>
          </p:nvSpPr>
          <p:spPr>
            <a:xfrm>
              <a:off x="4385006" y="297399"/>
              <a:ext cx="40989" cy="40195"/>
            </a:xfrm>
            <a:custGeom>
              <a:avLst/>
              <a:gdLst/>
              <a:ahLst/>
              <a:cxnLst/>
              <a:rect l="l" t="t" r="r" b="b"/>
              <a:pathLst>
                <a:path w="1188" h="1165" extrusionOk="0">
                  <a:moveTo>
                    <a:pt x="594" y="1"/>
                  </a:moveTo>
                  <a:cubicBezTo>
                    <a:pt x="274" y="1"/>
                    <a:pt x="0" y="252"/>
                    <a:pt x="0" y="594"/>
                  </a:cubicBezTo>
                  <a:cubicBezTo>
                    <a:pt x="0" y="914"/>
                    <a:pt x="274" y="1165"/>
                    <a:pt x="594" y="1165"/>
                  </a:cubicBezTo>
                  <a:cubicBezTo>
                    <a:pt x="913" y="1165"/>
                    <a:pt x="1187" y="914"/>
                    <a:pt x="1187" y="594"/>
                  </a:cubicBezTo>
                  <a:cubicBezTo>
                    <a:pt x="1187" y="252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15"/>
            <p:cNvSpPr/>
            <p:nvPr/>
          </p:nvSpPr>
          <p:spPr>
            <a:xfrm>
              <a:off x="4516525" y="297399"/>
              <a:ext cx="40989" cy="40195"/>
            </a:xfrm>
            <a:custGeom>
              <a:avLst/>
              <a:gdLst/>
              <a:ahLst/>
              <a:cxnLst/>
              <a:rect l="l" t="t" r="r" b="b"/>
              <a:pathLst>
                <a:path w="1188" h="1165" extrusionOk="0">
                  <a:moveTo>
                    <a:pt x="594" y="1"/>
                  </a:moveTo>
                  <a:cubicBezTo>
                    <a:pt x="274" y="1"/>
                    <a:pt x="0" y="252"/>
                    <a:pt x="0" y="594"/>
                  </a:cubicBezTo>
                  <a:cubicBezTo>
                    <a:pt x="0" y="914"/>
                    <a:pt x="274" y="1165"/>
                    <a:pt x="594" y="1165"/>
                  </a:cubicBezTo>
                  <a:cubicBezTo>
                    <a:pt x="913" y="1165"/>
                    <a:pt x="1187" y="914"/>
                    <a:pt x="1187" y="594"/>
                  </a:cubicBezTo>
                  <a:cubicBezTo>
                    <a:pt x="1187" y="252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15"/>
            <p:cNvSpPr/>
            <p:nvPr/>
          </p:nvSpPr>
          <p:spPr>
            <a:xfrm>
              <a:off x="4648010" y="297399"/>
              <a:ext cx="40230" cy="40195"/>
            </a:xfrm>
            <a:custGeom>
              <a:avLst/>
              <a:gdLst/>
              <a:ahLst/>
              <a:cxnLst/>
              <a:rect l="l" t="t" r="r" b="b"/>
              <a:pathLst>
                <a:path w="1166" h="1165" extrusionOk="0">
                  <a:moveTo>
                    <a:pt x="594" y="1"/>
                  </a:moveTo>
                  <a:cubicBezTo>
                    <a:pt x="275" y="1"/>
                    <a:pt x="1" y="252"/>
                    <a:pt x="1" y="594"/>
                  </a:cubicBezTo>
                  <a:cubicBezTo>
                    <a:pt x="1" y="914"/>
                    <a:pt x="275" y="1165"/>
                    <a:pt x="594" y="1165"/>
                  </a:cubicBezTo>
                  <a:cubicBezTo>
                    <a:pt x="914" y="1165"/>
                    <a:pt x="1165" y="914"/>
                    <a:pt x="1165" y="594"/>
                  </a:cubicBezTo>
                  <a:cubicBezTo>
                    <a:pt x="1165" y="252"/>
                    <a:pt x="914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15"/>
            <p:cNvSpPr/>
            <p:nvPr/>
          </p:nvSpPr>
          <p:spPr>
            <a:xfrm>
              <a:off x="4779529" y="297399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94" y="1"/>
                  </a:moveTo>
                  <a:cubicBezTo>
                    <a:pt x="275" y="1"/>
                    <a:pt x="1" y="252"/>
                    <a:pt x="1" y="594"/>
                  </a:cubicBezTo>
                  <a:cubicBezTo>
                    <a:pt x="1" y="914"/>
                    <a:pt x="275" y="1165"/>
                    <a:pt x="594" y="1165"/>
                  </a:cubicBezTo>
                  <a:cubicBezTo>
                    <a:pt x="914" y="1165"/>
                    <a:pt x="1165" y="914"/>
                    <a:pt x="1165" y="594"/>
                  </a:cubicBezTo>
                  <a:cubicBezTo>
                    <a:pt x="1165" y="252"/>
                    <a:pt x="914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15"/>
            <p:cNvSpPr/>
            <p:nvPr/>
          </p:nvSpPr>
          <p:spPr>
            <a:xfrm>
              <a:off x="4911048" y="297399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94" y="1"/>
                  </a:moveTo>
                  <a:cubicBezTo>
                    <a:pt x="252" y="1"/>
                    <a:pt x="1" y="252"/>
                    <a:pt x="1" y="594"/>
                  </a:cubicBezTo>
                  <a:cubicBezTo>
                    <a:pt x="1" y="914"/>
                    <a:pt x="252" y="1165"/>
                    <a:pt x="594" y="1165"/>
                  </a:cubicBezTo>
                  <a:cubicBezTo>
                    <a:pt x="914" y="1165"/>
                    <a:pt x="1165" y="914"/>
                    <a:pt x="1165" y="594"/>
                  </a:cubicBezTo>
                  <a:cubicBezTo>
                    <a:pt x="1165" y="252"/>
                    <a:pt x="914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15"/>
            <p:cNvSpPr/>
            <p:nvPr/>
          </p:nvSpPr>
          <p:spPr>
            <a:xfrm>
              <a:off x="5042567" y="297399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94" y="1"/>
                  </a:moveTo>
                  <a:cubicBezTo>
                    <a:pt x="252" y="1"/>
                    <a:pt x="0" y="252"/>
                    <a:pt x="0" y="594"/>
                  </a:cubicBezTo>
                  <a:cubicBezTo>
                    <a:pt x="0" y="914"/>
                    <a:pt x="252" y="1165"/>
                    <a:pt x="594" y="1165"/>
                  </a:cubicBezTo>
                  <a:cubicBezTo>
                    <a:pt x="913" y="1165"/>
                    <a:pt x="1165" y="914"/>
                    <a:pt x="1165" y="594"/>
                  </a:cubicBezTo>
                  <a:cubicBezTo>
                    <a:pt x="1165" y="252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15"/>
            <p:cNvSpPr/>
            <p:nvPr/>
          </p:nvSpPr>
          <p:spPr>
            <a:xfrm>
              <a:off x="5174085" y="297399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94" y="1"/>
                  </a:moveTo>
                  <a:cubicBezTo>
                    <a:pt x="251" y="1"/>
                    <a:pt x="0" y="252"/>
                    <a:pt x="0" y="594"/>
                  </a:cubicBezTo>
                  <a:cubicBezTo>
                    <a:pt x="0" y="914"/>
                    <a:pt x="251" y="1165"/>
                    <a:pt x="594" y="1165"/>
                  </a:cubicBezTo>
                  <a:cubicBezTo>
                    <a:pt x="913" y="1165"/>
                    <a:pt x="1164" y="914"/>
                    <a:pt x="1164" y="594"/>
                  </a:cubicBezTo>
                  <a:cubicBezTo>
                    <a:pt x="1164" y="252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15"/>
            <p:cNvSpPr/>
            <p:nvPr/>
          </p:nvSpPr>
          <p:spPr>
            <a:xfrm>
              <a:off x="5305604" y="297399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71" y="1"/>
                  </a:moveTo>
                  <a:cubicBezTo>
                    <a:pt x="251" y="1"/>
                    <a:pt x="0" y="252"/>
                    <a:pt x="0" y="594"/>
                  </a:cubicBezTo>
                  <a:cubicBezTo>
                    <a:pt x="0" y="914"/>
                    <a:pt x="251" y="1165"/>
                    <a:pt x="571" y="1165"/>
                  </a:cubicBezTo>
                  <a:cubicBezTo>
                    <a:pt x="913" y="1165"/>
                    <a:pt x="1164" y="914"/>
                    <a:pt x="1164" y="594"/>
                  </a:cubicBezTo>
                  <a:cubicBezTo>
                    <a:pt x="1164" y="252"/>
                    <a:pt x="913" y="1"/>
                    <a:pt x="5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15"/>
            <p:cNvSpPr/>
            <p:nvPr/>
          </p:nvSpPr>
          <p:spPr>
            <a:xfrm>
              <a:off x="4385006" y="440717"/>
              <a:ext cx="40989" cy="40195"/>
            </a:xfrm>
            <a:custGeom>
              <a:avLst/>
              <a:gdLst/>
              <a:ahLst/>
              <a:cxnLst/>
              <a:rect l="l" t="t" r="r" b="b"/>
              <a:pathLst>
                <a:path w="1188" h="1165" extrusionOk="0">
                  <a:moveTo>
                    <a:pt x="594" y="1"/>
                  </a:moveTo>
                  <a:cubicBezTo>
                    <a:pt x="274" y="1"/>
                    <a:pt x="0" y="275"/>
                    <a:pt x="0" y="594"/>
                  </a:cubicBezTo>
                  <a:cubicBezTo>
                    <a:pt x="0" y="914"/>
                    <a:pt x="274" y="1165"/>
                    <a:pt x="594" y="1165"/>
                  </a:cubicBezTo>
                  <a:cubicBezTo>
                    <a:pt x="913" y="1165"/>
                    <a:pt x="1187" y="914"/>
                    <a:pt x="1187" y="594"/>
                  </a:cubicBezTo>
                  <a:cubicBezTo>
                    <a:pt x="1187" y="275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15"/>
            <p:cNvSpPr/>
            <p:nvPr/>
          </p:nvSpPr>
          <p:spPr>
            <a:xfrm>
              <a:off x="4516525" y="440717"/>
              <a:ext cx="40989" cy="40195"/>
            </a:xfrm>
            <a:custGeom>
              <a:avLst/>
              <a:gdLst/>
              <a:ahLst/>
              <a:cxnLst/>
              <a:rect l="l" t="t" r="r" b="b"/>
              <a:pathLst>
                <a:path w="1188" h="1165" extrusionOk="0">
                  <a:moveTo>
                    <a:pt x="594" y="1"/>
                  </a:moveTo>
                  <a:cubicBezTo>
                    <a:pt x="274" y="1"/>
                    <a:pt x="0" y="275"/>
                    <a:pt x="0" y="594"/>
                  </a:cubicBezTo>
                  <a:cubicBezTo>
                    <a:pt x="0" y="914"/>
                    <a:pt x="274" y="1165"/>
                    <a:pt x="594" y="1165"/>
                  </a:cubicBezTo>
                  <a:cubicBezTo>
                    <a:pt x="913" y="1165"/>
                    <a:pt x="1187" y="914"/>
                    <a:pt x="1187" y="594"/>
                  </a:cubicBezTo>
                  <a:cubicBezTo>
                    <a:pt x="1187" y="275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15"/>
            <p:cNvSpPr/>
            <p:nvPr/>
          </p:nvSpPr>
          <p:spPr>
            <a:xfrm>
              <a:off x="4648010" y="440717"/>
              <a:ext cx="40230" cy="40195"/>
            </a:xfrm>
            <a:custGeom>
              <a:avLst/>
              <a:gdLst/>
              <a:ahLst/>
              <a:cxnLst/>
              <a:rect l="l" t="t" r="r" b="b"/>
              <a:pathLst>
                <a:path w="1166" h="1165" extrusionOk="0">
                  <a:moveTo>
                    <a:pt x="594" y="1"/>
                  </a:moveTo>
                  <a:cubicBezTo>
                    <a:pt x="275" y="1"/>
                    <a:pt x="1" y="275"/>
                    <a:pt x="1" y="594"/>
                  </a:cubicBezTo>
                  <a:cubicBezTo>
                    <a:pt x="1" y="914"/>
                    <a:pt x="275" y="1165"/>
                    <a:pt x="594" y="1165"/>
                  </a:cubicBezTo>
                  <a:cubicBezTo>
                    <a:pt x="914" y="1165"/>
                    <a:pt x="1165" y="914"/>
                    <a:pt x="1165" y="594"/>
                  </a:cubicBezTo>
                  <a:cubicBezTo>
                    <a:pt x="1165" y="275"/>
                    <a:pt x="914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15"/>
            <p:cNvSpPr/>
            <p:nvPr/>
          </p:nvSpPr>
          <p:spPr>
            <a:xfrm>
              <a:off x="4779529" y="440717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94" y="1"/>
                  </a:moveTo>
                  <a:cubicBezTo>
                    <a:pt x="275" y="1"/>
                    <a:pt x="1" y="275"/>
                    <a:pt x="1" y="594"/>
                  </a:cubicBezTo>
                  <a:cubicBezTo>
                    <a:pt x="1" y="914"/>
                    <a:pt x="275" y="1165"/>
                    <a:pt x="594" y="1165"/>
                  </a:cubicBezTo>
                  <a:cubicBezTo>
                    <a:pt x="914" y="1165"/>
                    <a:pt x="1165" y="914"/>
                    <a:pt x="1165" y="594"/>
                  </a:cubicBezTo>
                  <a:cubicBezTo>
                    <a:pt x="1165" y="275"/>
                    <a:pt x="914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15"/>
            <p:cNvSpPr/>
            <p:nvPr/>
          </p:nvSpPr>
          <p:spPr>
            <a:xfrm>
              <a:off x="4911048" y="440717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94" y="1"/>
                  </a:moveTo>
                  <a:cubicBezTo>
                    <a:pt x="252" y="1"/>
                    <a:pt x="1" y="275"/>
                    <a:pt x="1" y="594"/>
                  </a:cubicBezTo>
                  <a:cubicBezTo>
                    <a:pt x="1" y="914"/>
                    <a:pt x="252" y="1165"/>
                    <a:pt x="594" y="1165"/>
                  </a:cubicBezTo>
                  <a:cubicBezTo>
                    <a:pt x="914" y="1165"/>
                    <a:pt x="1165" y="914"/>
                    <a:pt x="1165" y="594"/>
                  </a:cubicBezTo>
                  <a:cubicBezTo>
                    <a:pt x="1165" y="275"/>
                    <a:pt x="914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15"/>
            <p:cNvSpPr/>
            <p:nvPr/>
          </p:nvSpPr>
          <p:spPr>
            <a:xfrm>
              <a:off x="5042567" y="440717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94" y="1"/>
                  </a:moveTo>
                  <a:cubicBezTo>
                    <a:pt x="252" y="1"/>
                    <a:pt x="0" y="275"/>
                    <a:pt x="0" y="594"/>
                  </a:cubicBezTo>
                  <a:cubicBezTo>
                    <a:pt x="0" y="914"/>
                    <a:pt x="252" y="1165"/>
                    <a:pt x="594" y="1165"/>
                  </a:cubicBezTo>
                  <a:cubicBezTo>
                    <a:pt x="913" y="1165"/>
                    <a:pt x="1165" y="914"/>
                    <a:pt x="1165" y="594"/>
                  </a:cubicBezTo>
                  <a:cubicBezTo>
                    <a:pt x="1165" y="275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15"/>
            <p:cNvSpPr/>
            <p:nvPr/>
          </p:nvSpPr>
          <p:spPr>
            <a:xfrm>
              <a:off x="5174085" y="440717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94" y="1"/>
                  </a:moveTo>
                  <a:cubicBezTo>
                    <a:pt x="251" y="1"/>
                    <a:pt x="0" y="275"/>
                    <a:pt x="0" y="594"/>
                  </a:cubicBezTo>
                  <a:cubicBezTo>
                    <a:pt x="0" y="914"/>
                    <a:pt x="251" y="1165"/>
                    <a:pt x="594" y="1165"/>
                  </a:cubicBezTo>
                  <a:cubicBezTo>
                    <a:pt x="913" y="1165"/>
                    <a:pt x="1164" y="914"/>
                    <a:pt x="1164" y="594"/>
                  </a:cubicBezTo>
                  <a:cubicBezTo>
                    <a:pt x="1164" y="275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15"/>
            <p:cNvSpPr/>
            <p:nvPr/>
          </p:nvSpPr>
          <p:spPr>
            <a:xfrm>
              <a:off x="5305604" y="440717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71" y="1"/>
                  </a:moveTo>
                  <a:cubicBezTo>
                    <a:pt x="251" y="1"/>
                    <a:pt x="0" y="275"/>
                    <a:pt x="0" y="594"/>
                  </a:cubicBezTo>
                  <a:cubicBezTo>
                    <a:pt x="0" y="914"/>
                    <a:pt x="251" y="1165"/>
                    <a:pt x="571" y="1165"/>
                  </a:cubicBezTo>
                  <a:cubicBezTo>
                    <a:pt x="913" y="1165"/>
                    <a:pt x="1164" y="914"/>
                    <a:pt x="1164" y="594"/>
                  </a:cubicBezTo>
                  <a:cubicBezTo>
                    <a:pt x="1164" y="275"/>
                    <a:pt x="913" y="1"/>
                    <a:pt x="5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15"/>
            <p:cNvSpPr/>
            <p:nvPr/>
          </p:nvSpPr>
          <p:spPr>
            <a:xfrm>
              <a:off x="4385006" y="584036"/>
              <a:ext cx="40989" cy="40989"/>
            </a:xfrm>
            <a:custGeom>
              <a:avLst/>
              <a:gdLst/>
              <a:ahLst/>
              <a:cxnLst/>
              <a:rect l="l" t="t" r="r" b="b"/>
              <a:pathLst>
                <a:path w="1188" h="1188" extrusionOk="0">
                  <a:moveTo>
                    <a:pt x="594" y="1"/>
                  </a:moveTo>
                  <a:cubicBezTo>
                    <a:pt x="274" y="1"/>
                    <a:pt x="0" y="275"/>
                    <a:pt x="0" y="594"/>
                  </a:cubicBezTo>
                  <a:cubicBezTo>
                    <a:pt x="0" y="914"/>
                    <a:pt x="274" y="1188"/>
                    <a:pt x="594" y="1188"/>
                  </a:cubicBezTo>
                  <a:cubicBezTo>
                    <a:pt x="913" y="1188"/>
                    <a:pt x="1187" y="914"/>
                    <a:pt x="1187" y="594"/>
                  </a:cubicBezTo>
                  <a:cubicBezTo>
                    <a:pt x="1187" y="275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15"/>
            <p:cNvSpPr/>
            <p:nvPr/>
          </p:nvSpPr>
          <p:spPr>
            <a:xfrm>
              <a:off x="4516525" y="584036"/>
              <a:ext cx="40989" cy="40989"/>
            </a:xfrm>
            <a:custGeom>
              <a:avLst/>
              <a:gdLst/>
              <a:ahLst/>
              <a:cxnLst/>
              <a:rect l="l" t="t" r="r" b="b"/>
              <a:pathLst>
                <a:path w="1188" h="1188" extrusionOk="0">
                  <a:moveTo>
                    <a:pt x="594" y="1"/>
                  </a:moveTo>
                  <a:cubicBezTo>
                    <a:pt x="274" y="1"/>
                    <a:pt x="0" y="275"/>
                    <a:pt x="0" y="594"/>
                  </a:cubicBezTo>
                  <a:cubicBezTo>
                    <a:pt x="0" y="914"/>
                    <a:pt x="274" y="1188"/>
                    <a:pt x="594" y="1188"/>
                  </a:cubicBezTo>
                  <a:cubicBezTo>
                    <a:pt x="913" y="1188"/>
                    <a:pt x="1187" y="914"/>
                    <a:pt x="1187" y="594"/>
                  </a:cubicBezTo>
                  <a:cubicBezTo>
                    <a:pt x="1187" y="275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15"/>
            <p:cNvSpPr/>
            <p:nvPr/>
          </p:nvSpPr>
          <p:spPr>
            <a:xfrm>
              <a:off x="4648010" y="584036"/>
              <a:ext cx="40230" cy="40989"/>
            </a:xfrm>
            <a:custGeom>
              <a:avLst/>
              <a:gdLst/>
              <a:ahLst/>
              <a:cxnLst/>
              <a:rect l="l" t="t" r="r" b="b"/>
              <a:pathLst>
                <a:path w="1166" h="1188" extrusionOk="0">
                  <a:moveTo>
                    <a:pt x="594" y="1"/>
                  </a:moveTo>
                  <a:cubicBezTo>
                    <a:pt x="275" y="1"/>
                    <a:pt x="1" y="275"/>
                    <a:pt x="1" y="594"/>
                  </a:cubicBezTo>
                  <a:cubicBezTo>
                    <a:pt x="1" y="914"/>
                    <a:pt x="275" y="1188"/>
                    <a:pt x="594" y="1188"/>
                  </a:cubicBezTo>
                  <a:cubicBezTo>
                    <a:pt x="914" y="1188"/>
                    <a:pt x="1165" y="914"/>
                    <a:pt x="1165" y="594"/>
                  </a:cubicBezTo>
                  <a:cubicBezTo>
                    <a:pt x="1165" y="275"/>
                    <a:pt x="914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15"/>
            <p:cNvSpPr/>
            <p:nvPr/>
          </p:nvSpPr>
          <p:spPr>
            <a:xfrm>
              <a:off x="4779529" y="584036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94" y="1"/>
                  </a:moveTo>
                  <a:cubicBezTo>
                    <a:pt x="275" y="1"/>
                    <a:pt x="1" y="275"/>
                    <a:pt x="1" y="594"/>
                  </a:cubicBezTo>
                  <a:cubicBezTo>
                    <a:pt x="1" y="914"/>
                    <a:pt x="275" y="1188"/>
                    <a:pt x="594" y="1188"/>
                  </a:cubicBezTo>
                  <a:cubicBezTo>
                    <a:pt x="914" y="1188"/>
                    <a:pt x="1165" y="914"/>
                    <a:pt x="1165" y="594"/>
                  </a:cubicBezTo>
                  <a:cubicBezTo>
                    <a:pt x="1165" y="275"/>
                    <a:pt x="914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15"/>
            <p:cNvSpPr/>
            <p:nvPr/>
          </p:nvSpPr>
          <p:spPr>
            <a:xfrm>
              <a:off x="4911048" y="584036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94" y="1"/>
                  </a:moveTo>
                  <a:cubicBezTo>
                    <a:pt x="252" y="1"/>
                    <a:pt x="1" y="275"/>
                    <a:pt x="1" y="594"/>
                  </a:cubicBezTo>
                  <a:cubicBezTo>
                    <a:pt x="1" y="914"/>
                    <a:pt x="252" y="1188"/>
                    <a:pt x="594" y="1188"/>
                  </a:cubicBezTo>
                  <a:cubicBezTo>
                    <a:pt x="914" y="1188"/>
                    <a:pt x="1165" y="914"/>
                    <a:pt x="1165" y="594"/>
                  </a:cubicBezTo>
                  <a:cubicBezTo>
                    <a:pt x="1165" y="275"/>
                    <a:pt x="914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15"/>
            <p:cNvSpPr/>
            <p:nvPr/>
          </p:nvSpPr>
          <p:spPr>
            <a:xfrm>
              <a:off x="5042567" y="584036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94" y="1"/>
                  </a:moveTo>
                  <a:cubicBezTo>
                    <a:pt x="252" y="1"/>
                    <a:pt x="0" y="275"/>
                    <a:pt x="0" y="594"/>
                  </a:cubicBezTo>
                  <a:cubicBezTo>
                    <a:pt x="0" y="914"/>
                    <a:pt x="252" y="1188"/>
                    <a:pt x="594" y="1188"/>
                  </a:cubicBezTo>
                  <a:cubicBezTo>
                    <a:pt x="913" y="1188"/>
                    <a:pt x="1165" y="914"/>
                    <a:pt x="1165" y="594"/>
                  </a:cubicBezTo>
                  <a:cubicBezTo>
                    <a:pt x="1165" y="275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15"/>
            <p:cNvSpPr/>
            <p:nvPr/>
          </p:nvSpPr>
          <p:spPr>
            <a:xfrm>
              <a:off x="5174085" y="584036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94" y="1"/>
                  </a:moveTo>
                  <a:cubicBezTo>
                    <a:pt x="251" y="1"/>
                    <a:pt x="0" y="275"/>
                    <a:pt x="0" y="594"/>
                  </a:cubicBezTo>
                  <a:cubicBezTo>
                    <a:pt x="0" y="914"/>
                    <a:pt x="251" y="1188"/>
                    <a:pt x="594" y="1188"/>
                  </a:cubicBezTo>
                  <a:cubicBezTo>
                    <a:pt x="913" y="1188"/>
                    <a:pt x="1164" y="914"/>
                    <a:pt x="1164" y="594"/>
                  </a:cubicBezTo>
                  <a:cubicBezTo>
                    <a:pt x="1164" y="275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15"/>
            <p:cNvSpPr/>
            <p:nvPr/>
          </p:nvSpPr>
          <p:spPr>
            <a:xfrm>
              <a:off x="5305604" y="584036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71" y="1"/>
                  </a:moveTo>
                  <a:cubicBezTo>
                    <a:pt x="251" y="1"/>
                    <a:pt x="0" y="275"/>
                    <a:pt x="0" y="594"/>
                  </a:cubicBezTo>
                  <a:cubicBezTo>
                    <a:pt x="0" y="914"/>
                    <a:pt x="251" y="1188"/>
                    <a:pt x="571" y="1188"/>
                  </a:cubicBezTo>
                  <a:cubicBezTo>
                    <a:pt x="913" y="1188"/>
                    <a:pt x="1164" y="914"/>
                    <a:pt x="1164" y="594"/>
                  </a:cubicBezTo>
                  <a:cubicBezTo>
                    <a:pt x="1164" y="275"/>
                    <a:pt x="913" y="1"/>
                    <a:pt x="5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15"/>
            <p:cNvSpPr/>
            <p:nvPr/>
          </p:nvSpPr>
          <p:spPr>
            <a:xfrm>
              <a:off x="4385006" y="727388"/>
              <a:ext cx="40989" cy="40989"/>
            </a:xfrm>
            <a:custGeom>
              <a:avLst/>
              <a:gdLst/>
              <a:ahLst/>
              <a:cxnLst/>
              <a:rect l="l" t="t" r="r" b="b"/>
              <a:pathLst>
                <a:path w="1188" h="1188" extrusionOk="0">
                  <a:moveTo>
                    <a:pt x="594" y="0"/>
                  </a:moveTo>
                  <a:cubicBezTo>
                    <a:pt x="274" y="0"/>
                    <a:pt x="0" y="274"/>
                    <a:pt x="0" y="594"/>
                  </a:cubicBezTo>
                  <a:cubicBezTo>
                    <a:pt x="0" y="913"/>
                    <a:pt x="274" y="1187"/>
                    <a:pt x="594" y="1187"/>
                  </a:cubicBezTo>
                  <a:cubicBezTo>
                    <a:pt x="913" y="1187"/>
                    <a:pt x="1187" y="913"/>
                    <a:pt x="1187" y="594"/>
                  </a:cubicBezTo>
                  <a:cubicBezTo>
                    <a:pt x="1187" y="274"/>
                    <a:pt x="913" y="0"/>
                    <a:pt x="5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15"/>
            <p:cNvSpPr/>
            <p:nvPr/>
          </p:nvSpPr>
          <p:spPr>
            <a:xfrm>
              <a:off x="4516525" y="727388"/>
              <a:ext cx="40989" cy="40989"/>
            </a:xfrm>
            <a:custGeom>
              <a:avLst/>
              <a:gdLst/>
              <a:ahLst/>
              <a:cxnLst/>
              <a:rect l="l" t="t" r="r" b="b"/>
              <a:pathLst>
                <a:path w="1188" h="1188" extrusionOk="0">
                  <a:moveTo>
                    <a:pt x="594" y="0"/>
                  </a:moveTo>
                  <a:cubicBezTo>
                    <a:pt x="274" y="0"/>
                    <a:pt x="0" y="274"/>
                    <a:pt x="0" y="594"/>
                  </a:cubicBezTo>
                  <a:cubicBezTo>
                    <a:pt x="0" y="913"/>
                    <a:pt x="274" y="1187"/>
                    <a:pt x="594" y="1187"/>
                  </a:cubicBezTo>
                  <a:cubicBezTo>
                    <a:pt x="913" y="1187"/>
                    <a:pt x="1187" y="913"/>
                    <a:pt x="1187" y="594"/>
                  </a:cubicBezTo>
                  <a:cubicBezTo>
                    <a:pt x="1187" y="274"/>
                    <a:pt x="913" y="0"/>
                    <a:pt x="5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15"/>
            <p:cNvSpPr/>
            <p:nvPr/>
          </p:nvSpPr>
          <p:spPr>
            <a:xfrm>
              <a:off x="4648010" y="727388"/>
              <a:ext cx="40230" cy="40989"/>
            </a:xfrm>
            <a:custGeom>
              <a:avLst/>
              <a:gdLst/>
              <a:ahLst/>
              <a:cxnLst/>
              <a:rect l="l" t="t" r="r" b="b"/>
              <a:pathLst>
                <a:path w="1166" h="1188" extrusionOk="0">
                  <a:moveTo>
                    <a:pt x="594" y="0"/>
                  </a:moveTo>
                  <a:cubicBezTo>
                    <a:pt x="275" y="0"/>
                    <a:pt x="1" y="274"/>
                    <a:pt x="1" y="594"/>
                  </a:cubicBezTo>
                  <a:cubicBezTo>
                    <a:pt x="1" y="913"/>
                    <a:pt x="275" y="1187"/>
                    <a:pt x="594" y="1187"/>
                  </a:cubicBezTo>
                  <a:cubicBezTo>
                    <a:pt x="914" y="1187"/>
                    <a:pt x="1165" y="913"/>
                    <a:pt x="1165" y="594"/>
                  </a:cubicBezTo>
                  <a:cubicBezTo>
                    <a:pt x="1165" y="274"/>
                    <a:pt x="914" y="0"/>
                    <a:pt x="5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15"/>
            <p:cNvSpPr/>
            <p:nvPr/>
          </p:nvSpPr>
          <p:spPr>
            <a:xfrm>
              <a:off x="4779529" y="727388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94" y="0"/>
                  </a:moveTo>
                  <a:cubicBezTo>
                    <a:pt x="275" y="0"/>
                    <a:pt x="1" y="274"/>
                    <a:pt x="1" y="594"/>
                  </a:cubicBezTo>
                  <a:cubicBezTo>
                    <a:pt x="1" y="913"/>
                    <a:pt x="275" y="1187"/>
                    <a:pt x="594" y="1187"/>
                  </a:cubicBezTo>
                  <a:cubicBezTo>
                    <a:pt x="914" y="1187"/>
                    <a:pt x="1165" y="913"/>
                    <a:pt x="1165" y="594"/>
                  </a:cubicBezTo>
                  <a:cubicBezTo>
                    <a:pt x="1165" y="274"/>
                    <a:pt x="914" y="0"/>
                    <a:pt x="5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15"/>
            <p:cNvSpPr/>
            <p:nvPr/>
          </p:nvSpPr>
          <p:spPr>
            <a:xfrm>
              <a:off x="4911048" y="727388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94" y="0"/>
                  </a:moveTo>
                  <a:cubicBezTo>
                    <a:pt x="252" y="0"/>
                    <a:pt x="1" y="274"/>
                    <a:pt x="1" y="594"/>
                  </a:cubicBezTo>
                  <a:cubicBezTo>
                    <a:pt x="1" y="913"/>
                    <a:pt x="252" y="1187"/>
                    <a:pt x="594" y="1187"/>
                  </a:cubicBezTo>
                  <a:cubicBezTo>
                    <a:pt x="914" y="1187"/>
                    <a:pt x="1165" y="913"/>
                    <a:pt x="1165" y="594"/>
                  </a:cubicBezTo>
                  <a:cubicBezTo>
                    <a:pt x="1165" y="274"/>
                    <a:pt x="914" y="0"/>
                    <a:pt x="5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15"/>
            <p:cNvSpPr/>
            <p:nvPr/>
          </p:nvSpPr>
          <p:spPr>
            <a:xfrm>
              <a:off x="5042567" y="727388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94" y="0"/>
                  </a:moveTo>
                  <a:cubicBezTo>
                    <a:pt x="252" y="0"/>
                    <a:pt x="0" y="274"/>
                    <a:pt x="0" y="594"/>
                  </a:cubicBezTo>
                  <a:cubicBezTo>
                    <a:pt x="0" y="913"/>
                    <a:pt x="252" y="1187"/>
                    <a:pt x="594" y="1187"/>
                  </a:cubicBezTo>
                  <a:cubicBezTo>
                    <a:pt x="913" y="1187"/>
                    <a:pt x="1165" y="913"/>
                    <a:pt x="1165" y="594"/>
                  </a:cubicBezTo>
                  <a:cubicBezTo>
                    <a:pt x="1165" y="274"/>
                    <a:pt x="913" y="0"/>
                    <a:pt x="5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15"/>
            <p:cNvSpPr/>
            <p:nvPr/>
          </p:nvSpPr>
          <p:spPr>
            <a:xfrm>
              <a:off x="5174085" y="727388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94" y="0"/>
                  </a:moveTo>
                  <a:cubicBezTo>
                    <a:pt x="251" y="0"/>
                    <a:pt x="0" y="274"/>
                    <a:pt x="0" y="594"/>
                  </a:cubicBezTo>
                  <a:cubicBezTo>
                    <a:pt x="0" y="913"/>
                    <a:pt x="251" y="1187"/>
                    <a:pt x="594" y="1187"/>
                  </a:cubicBezTo>
                  <a:cubicBezTo>
                    <a:pt x="913" y="1187"/>
                    <a:pt x="1164" y="913"/>
                    <a:pt x="1164" y="594"/>
                  </a:cubicBezTo>
                  <a:cubicBezTo>
                    <a:pt x="1164" y="274"/>
                    <a:pt x="913" y="0"/>
                    <a:pt x="5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15"/>
            <p:cNvSpPr/>
            <p:nvPr/>
          </p:nvSpPr>
          <p:spPr>
            <a:xfrm>
              <a:off x="5305604" y="727388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71" y="0"/>
                  </a:moveTo>
                  <a:cubicBezTo>
                    <a:pt x="251" y="0"/>
                    <a:pt x="0" y="274"/>
                    <a:pt x="0" y="594"/>
                  </a:cubicBezTo>
                  <a:cubicBezTo>
                    <a:pt x="0" y="913"/>
                    <a:pt x="251" y="1187"/>
                    <a:pt x="571" y="1187"/>
                  </a:cubicBezTo>
                  <a:cubicBezTo>
                    <a:pt x="913" y="1187"/>
                    <a:pt x="1164" y="913"/>
                    <a:pt x="1164" y="594"/>
                  </a:cubicBezTo>
                  <a:cubicBezTo>
                    <a:pt x="1164" y="274"/>
                    <a:pt x="913" y="0"/>
                    <a:pt x="5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5" name="Google Shape;355;p15"/>
          <p:cNvSpPr/>
          <p:nvPr/>
        </p:nvSpPr>
        <p:spPr>
          <a:xfrm>
            <a:off x="351135" y="463890"/>
            <a:ext cx="256768" cy="269361"/>
          </a:xfrm>
          <a:custGeom>
            <a:avLst/>
            <a:gdLst/>
            <a:ahLst/>
            <a:cxnLst/>
            <a:rect l="l" t="t" r="r" b="b"/>
            <a:pathLst>
              <a:path w="7442" h="7807" extrusionOk="0">
                <a:moveTo>
                  <a:pt x="1553" y="502"/>
                </a:moveTo>
                <a:lnTo>
                  <a:pt x="6917" y="4999"/>
                </a:lnTo>
                <a:lnTo>
                  <a:pt x="343" y="7396"/>
                </a:lnTo>
                <a:lnTo>
                  <a:pt x="1553" y="502"/>
                </a:lnTo>
                <a:close/>
                <a:moveTo>
                  <a:pt x="1370" y="0"/>
                </a:moveTo>
                <a:lnTo>
                  <a:pt x="1" y="7806"/>
                </a:lnTo>
                <a:lnTo>
                  <a:pt x="1" y="7806"/>
                </a:lnTo>
                <a:lnTo>
                  <a:pt x="7442" y="5090"/>
                </a:lnTo>
                <a:lnTo>
                  <a:pt x="137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15"/>
          <p:cNvSpPr/>
          <p:nvPr/>
        </p:nvSpPr>
        <p:spPr>
          <a:xfrm rot="5400000">
            <a:off x="-210686" y="3873244"/>
            <a:ext cx="359930" cy="1101803"/>
          </a:xfrm>
          <a:custGeom>
            <a:avLst/>
            <a:gdLst/>
            <a:ahLst/>
            <a:cxnLst/>
            <a:rect l="l" t="t" r="r" b="b"/>
            <a:pathLst>
              <a:path w="10432" h="31934" extrusionOk="0">
                <a:moveTo>
                  <a:pt x="5227" y="1"/>
                </a:moveTo>
                <a:cubicBezTo>
                  <a:pt x="2351" y="1"/>
                  <a:pt x="0" y="2329"/>
                  <a:pt x="0" y="5205"/>
                </a:cubicBezTo>
                <a:lnTo>
                  <a:pt x="0" y="31933"/>
                </a:lnTo>
                <a:lnTo>
                  <a:pt x="10431" y="31888"/>
                </a:lnTo>
                <a:lnTo>
                  <a:pt x="10431" y="5205"/>
                </a:lnTo>
                <a:cubicBezTo>
                  <a:pt x="10431" y="2329"/>
                  <a:pt x="8103" y="1"/>
                  <a:pt x="5227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15"/>
          <p:cNvSpPr/>
          <p:nvPr/>
        </p:nvSpPr>
        <p:spPr>
          <a:xfrm rot="-5400000" flipH="1">
            <a:off x="8801827" y="713417"/>
            <a:ext cx="359930" cy="1101803"/>
          </a:xfrm>
          <a:custGeom>
            <a:avLst/>
            <a:gdLst/>
            <a:ahLst/>
            <a:cxnLst/>
            <a:rect l="l" t="t" r="r" b="b"/>
            <a:pathLst>
              <a:path w="10432" h="31934" extrusionOk="0">
                <a:moveTo>
                  <a:pt x="5205" y="1"/>
                </a:moveTo>
                <a:cubicBezTo>
                  <a:pt x="2329" y="1"/>
                  <a:pt x="0" y="2329"/>
                  <a:pt x="0" y="5205"/>
                </a:cubicBezTo>
                <a:lnTo>
                  <a:pt x="0" y="31933"/>
                </a:lnTo>
                <a:lnTo>
                  <a:pt x="10432" y="31888"/>
                </a:lnTo>
                <a:lnTo>
                  <a:pt x="10409" y="5205"/>
                </a:lnTo>
                <a:cubicBezTo>
                  <a:pt x="10409" y="2329"/>
                  <a:pt x="8081" y="1"/>
                  <a:pt x="5205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15"/>
          <p:cNvSpPr/>
          <p:nvPr/>
        </p:nvSpPr>
        <p:spPr>
          <a:xfrm rot="-5400000" flipH="1">
            <a:off x="8994758" y="168469"/>
            <a:ext cx="359930" cy="1101803"/>
          </a:xfrm>
          <a:custGeom>
            <a:avLst/>
            <a:gdLst/>
            <a:ahLst/>
            <a:cxnLst/>
            <a:rect l="l" t="t" r="r" b="b"/>
            <a:pathLst>
              <a:path w="10432" h="31934" extrusionOk="0">
                <a:moveTo>
                  <a:pt x="5227" y="1"/>
                </a:moveTo>
                <a:cubicBezTo>
                  <a:pt x="2351" y="1"/>
                  <a:pt x="0" y="2329"/>
                  <a:pt x="0" y="5205"/>
                </a:cubicBezTo>
                <a:lnTo>
                  <a:pt x="0" y="31933"/>
                </a:lnTo>
                <a:lnTo>
                  <a:pt x="10431" y="31888"/>
                </a:lnTo>
                <a:lnTo>
                  <a:pt x="10431" y="5205"/>
                </a:lnTo>
                <a:cubicBezTo>
                  <a:pt x="10431" y="2329"/>
                  <a:pt x="8103" y="1"/>
                  <a:pt x="5227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15"/>
          <p:cNvSpPr/>
          <p:nvPr/>
        </p:nvSpPr>
        <p:spPr>
          <a:xfrm rot="10800000">
            <a:off x="6102550" y="3347875"/>
            <a:ext cx="4336930" cy="3697460"/>
          </a:xfrm>
          <a:custGeom>
            <a:avLst/>
            <a:gdLst/>
            <a:ahLst/>
            <a:cxnLst/>
            <a:rect l="l" t="t" r="r" b="b"/>
            <a:pathLst>
              <a:path w="125699" h="107165" extrusionOk="0">
                <a:moveTo>
                  <a:pt x="125676" y="0"/>
                </a:moveTo>
                <a:cubicBezTo>
                  <a:pt x="116067" y="1507"/>
                  <a:pt x="107256" y="6848"/>
                  <a:pt x="101459" y="14631"/>
                </a:cubicBezTo>
                <a:cubicBezTo>
                  <a:pt x="95684" y="22437"/>
                  <a:pt x="93127" y="32435"/>
                  <a:pt x="94474" y="42044"/>
                </a:cubicBezTo>
                <a:cubicBezTo>
                  <a:pt x="95182" y="47111"/>
                  <a:pt x="96939" y="52065"/>
                  <a:pt x="98651" y="56835"/>
                </a:cubicBezTo>
                <a:cubicBezTo>
                  <a:pt x="100774" y="62724"/>
                  <a:pt x="102942" y="68818"/>
                  <a:pt x="103102" y="75141"/>
                </a:cubicBezTo>
                <a:cubicBezTo>
                  <a:pt x="103467" y="89133"/>
                  <a:pt x="92785" y="102737"/>
                  <a:pt x="78793" y="106115"/>
                </a:cubicBezTo>
                <a:cubicBezTo>
                  <a:pt x="76400" y="106697"/>
                  <a:pt x="73942" y="106977"/>
                  <a:pt x="71473" y="106977"/>
                </a:cubicBezTo>
                <a:cubicBezTo>
                  <a:pt x="60000" y="106977"/>
                  <a:pt x="48288" y="100930"/>
                  <a:pt x="41770" y="91050"/>
                </a:cubicBezTo>
                <a:cubicBezTo>
                  <a:pt x="40401" y="88996"/>
                  <a:pt x="39214" y="86759"/>
                  <a:pt x="38073" y="84591"/>
                </a:cubicBezTo>
                <a:cubicBezTo>
                  <a:pt x="36018" y="80687"/>
                  <a:pt x="33896" y="76670"/>
                  <a:pt x="30677" y="73589"/>
                </a:cubicBezTo>
                <a:cubicBezTo>
                  <a:pt x="26873" y="69970"/>
                  <a:pt x="21644" y="67906"/>
                  <a:pt x="16401" y="67906"/>
                </a:cubicBezTo>
                <a:cubicBezTo>
                  <a:pt x="15856" y="67906"/>
                  <a:pt x="15311" y="67929"/>
                  <a:pt x="14768" y="67974"/>
                </a:cubicBezTo>
                <a:cubicBezTo>
                  <a:pt x="8993" y="68430"/>
                  <a:pt x="3469" y="71489"/>
                  <a:pt x="0" y="76100"/>
                </a:cubicBezTo>
                <a:lnTo>
                  <a:pt x="137" y="76214"/>
                </a:lnTo>
                <a:cubicBezTo>
                  <a:pt x="3584" y="71626"/>
                  <a:pt x="9062" y="68613"/>
                  <a:pt x="14791" y="68156"/>
                </a:cubicBezTo>
                <a:cubicBezTo>
                  <a:pt x="15328" y="68111"/>
                  <a:pt x="15867" y="68089"/>
                  <a:pt x="16406" y="68089"/>
                </a:cubicBezTo>
                <a:cubicBezTo>
                  <a:pt x="21591" y="68089"/>
                  <a:pt x="26777" y="70149"/>
                  <a:pt x="30540" y="73726"/>
                </a:cubicBezTo>
                <a:cubicBezTo>
                  <a:pt x="33759" y="76784"/>
                  <a:pt x="35859" y="80802"/>
                  <a:pt x="37913" y="84682"/>
                </a:cubicBezTo>
                <a:cubicBezTo>
                  <a:pt x="39054" y="86850"/>
                  <a:pt x="40241" y="89087"/>
                  <a:pt x="41611" y="91164"/>
                </a:cubicBezTo>
                <a:cubicBezTo>
                  <a:pt x="45445" y="96962"/>
                  <a:pt x="51266" y="101687"/>
                  <a:pt x="57976" y="104448"/>
                </a:cubicBezTo>
                <a:cubicBezTo>
                  <a:pt x="62336" y="106252"/>
                  <a:pt x="66947" y="107165"/>
                  <a:pt x="71443" y="107165"/>
                </a:cubicBezTo>
                <a:cubicBezTo>
                  <a:pt x="73977" y="107165"/>
                  <a:pt x="76442" y="106891"/>
                  <a:pt x="78839" y="106297"/>
                </a:cubicBezTo>
                <a:cubicBezTo>
                  <a:pt x="92922" y="102896"/>
                  <a:pt x="103650" y="89201"/>
                  <a:pt x="103285" y="75141"/>
                </a:cubicBezTo>
                <a:cubicBezTo>
                  <a:pt x="103125" y="68795"/>
                  <a:pt x="100934" y="62678"/>
                  <a:pt x="98834" y="56767"/>
                </a:cubicBezTo>
                <a:cubicBezTo>
                  <a:pt x="97122" y="51996"/>
                  <a:pt x="95364" y="47066"/>
                  <a:pt x="94657" y="42021"/>
                </a:cubicBezTo>
                <a:cubicBezTo>
                  <a:pt x="93333" y="32458"/>
                  <a:pt x="95866" y="22506"/>
                  <a:pt x="101618" y="14745"/>
                </a:cubicBezTo>
                <a:cubicBezTo>
                  <a:pt x="107370" y="6985"/>
                  <a:pt x="116158" y="1689"/>
                  <a:pt x="125699" y="183"/>
                </a:cubicBezTo>
                <a:lnTo>
                  <a:pt x="1256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15"/>
          <p:cNvSpPr/>
          <p:nvPr/>
        </p:nvSpPr>
        <p:spPr>
          <a:xfrm>
            <a:off x="3878725" y="4436438"/>
            <a:ext cx="89825" cy="335300"/>
          </a:xfrm>
          <a:custGeom>
            <a:avLst/>
            <a:gdLst/>
            <a:ahLst/>
            <a:cxnLst/>
            <a:rect l="l" t="t" r="r" b="b"/>
            <a:pathLst>
              <a:path w="3593" h="13412" extrusionOk="0">
                <a:moveTo>
                  <a:pt x="3114" y="0"/>
                </a:moveTo>
                <a:lnTo>
                  <a:pt x="0" y="7904"/>
                </a:lnTo>
                <a:lnTo>
                  <a:pt x="3593" y="5988"/>
                </a:lnTo>
                <a:lnTo>
                  <a:pt x="1916" y="13412"/>
                </a:lnTo>
              </a:path>
            </a:pathLst>
          </a:cu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61" name="Google Shape;361;p15"/>
          <p:cNvSpPr/>
          <p:nvPr/>
        </p:nvSpPr>
        <p:spPr>
          <a:xfrm>
            <a:off x="6605750" y="329588"/>
            <a:ext cx="89825" cy="335300"/>
          </a:xfrm>
          <a:custGeom>
            <a:avLst/>
            <a:gdLst/>
            <a:ahLst/>
            <a:cxnLst/>
            <a:rect l="l" t="t" r="r" b="b"/>
            <a:pathLst>
              <a:path w="3593" h="13412" extrusionOk="0">
                <a:moveTo>
                  <a:pt x="3114" y="0"/>
                </a:moveTo>
                <a:lnTo>
                  <a:pt x="0" y="7904"/>
                </a:lnTo>
                <a:lnTo>
                  <a:pt x="3593" y="5988"/>
                </a:lnTo>
                <a:lnTo>
                  <a:pt x="1916" y="13412"/>
                </a:lnTo>
              </a:path>
            </a:pathLst>
          </a:cu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62" name="Google Shape;362;p15"/>
          <p:cNvSpPr/>
          <p:nvPr/>
        </p:nvSpPr>
        <p:spPr>
          <a:xfrm>
            <a:off x="3278933" y="388550"/>
            <a:ext cx="218159" cy="217400"/>
          </a:xfrm>
          <a:custGeom>
            <a:avLst/>
            <a:gdLst/>
            <a:ahLst/>
            <a:cxnLst/>
            <a:rect l="l" t="t" r="r" b="b"/>
            <a:pathLst>
              <a:path w="6323" h="6301" extrusionOk="0">
                <a:moveTo>
                  <a:pt x="3150" y="1"/>
                </a:moveTo>
                <a:cubicBezTo>
                  <a:pt x="1415" y="1"/>
                  <a:pt x="0" y="1416"/>
                  <a:pt x="0" y="3151"/>
                </a:cubicBezTo>
                <a:cubicBezTo>
                  <a:pt x="0" y="4908"/>
                  <a:pt x="1415" y="6301"/>
                  <a:pt x="3150" y="6301"/>
                </a:cubicBezTo>
                <a:cubicBezTo>
                  <a:pt x="4908" y="6301"/>
                  <a:pt x="6323" y="4908"/>
                  <a:pt x="6323" y="3151"/>
                </a:cubicBezTo>
                <a:cubicBezTo>
                  <a:pt x="6323" y="1416"/>
                  <a:pt x="4908" y="1"/>
                  <a:pt x="3150" y="1"/>
                </a:cubicBezTo>
                <a:close/>
              </a:path>
            </a:pathLst>
          </a:custGeom>
          <a:solidFill>
            <a:srgbClr val="FF7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15"/>
          <p:cNvSpPr/>
          <p:nvPr/>
        </p:nvSpPr>
        <p:spPr>
          <a:xfrm>
            <a:off x="5002519" y="4421525"/>
            <a:ext cx="361201" cy="359929"/>
          </a:xfrm>
          <a:custGeom>
            <a:avLst/>
            <a:gdLst/>
            <a:ahLst/>
            <a:cxnLst/>
            <a:rect l="l" t="t" r="r" b="b"/>
            <a:pathLst>
              <a:path w="6323" h="6301" extrusionOk="0">
                <a:moveTo>
                  <a:pt x="3150" y="1"/>
                </a:moveTo>
                <a:cubicBezTo>
                  <a:pt x="1415" y="1"/>
                  <a:pt x="0" y="1416"/>
                  <a:pt x="0" y="3151"/>
                </a:cubicBezTo>
                <a:cubicBezTo>
                  <a:pt x="0" y="4908"/>
                  <a:pt x="1415" y="6301"/>
                  <a:pt x="3150" y="6301"/>
                </a:cubicBezTo>
                <a:cubicBezTo>
                  <a:pt x="4908" y="6301"/>
                  <a:pt x="6323" y="4908"/>
                  <a:pt x="6323" y="3151"/>
                </a:cubicBezTo>
                <a:cubicBezTo>
                  <a:pt x="6323" y="1416"/>
                  <a:pt x="4908" y="1"/>
                  <a:pt x="3150" y="1"/>
                </a:cubicBezTo>
                <a:close/>
              </a:path>
            </a:pathLst>
          </a:custGeom>
          <a:solidFill>
            <a:srgbClr val="FF7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15"/>
          <p:cNvSpPr/>
          <p:nvPr/>
        </p:nvSpPr>
        <p:spPr>
          <a:xfrm flipH="1">
            <a:off x="8054760" y="4289452"/>
            <a:ext cx="256768" cy="269361"/>
          </a:xfrm>
          <a:custGeom>
            <a:avLst/>
            <a:gdLst/>
            <a:ahLst/>
            <a:cxnLst/>
            <a:rect l="l" t="t" r="r" b="b"/>
            <a:pathLst>
              <a:path w="7442" h="7807" extrusionOk="0">
                <a:moveTo>
                  <a:pt x="1553" y="502"/>
                </a:moveTo>
                <a:lnTo>
                  <a:pt x="6917" y="4999"/>
                </a:lnTo>
                <a:lnTo>
                  <a:pt x="343" y="7396"/>
                </a:lnTo>
                <a:lnTo>
                  <a:pt x="1553" y="502"/>
                </a:lnTo>
                <a:close/>
                <a:moveTo>
                  <a:pt x="1370" y="0"/>
                </a:moveTo>
                <a:lnTo>
                  <a:pt x="1" y="7806"/>
                </a:lnTo>
                <a:lnTo>
                  <a:pt x="1" y="7806"/>
                </a:lnTo>
                <a:lnTo>
                  <a:pt x="7442" y="5090"/>
                </a:lnTo>
                <a:lnTo>
                  <a:pt x="137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15"/>
          <p:cNvSpPr/>
          <p:nvPr/>
        </p:nvSpPr>
        <p:spPr>
          <a:xfrm>
            <a:off x="668188" y="2283963"/>
            <a:ext cx="89825" cy="335300"/>
          </a:xfrm>
          <a:custGeom>
            <a:avLst/>
            <a:gdLst/>
            <a:ahLst/>
            <a:cxnLst/>
            <a:rect l="l" t="t" r="r" b="b"/>
            <a:pathLst>
              <a:path w="3593" h="13412" extrusionOk="0">
                <a:moveTo>
                  <a:pt x="3114" y="0"/>
                </a:moveTo>
                <a:lnTo>
                  <a:pt x="0" y="7904"/>
                </a:lnTo>
                <a:lnTo>
                  <a:pt x="3593" y="5988"/>
                </a:lnTo>
                <a:lnTo>
                  <a:pt x="1916" y="13412"/>
                </a:lnTo>
              </a:path>
            </a:pathLst>
          </a:cu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66" name="Google Shape;366;p15"/>
          <p:cNvSpPr txBox="1">
            <a:spLocks noGrp="1"/>
          </p:cNvSpPr>
          <p:nvPr>
            <p:ph type="title"/>
          </p:nvPr>
        </p:nvSpPr>
        <p:spPr>
          <a:xfrm>
            <a:off x="1714200" y="3049800"/>
            <a:ext cx="5715600" cy="5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67" name="Google Shape;367;p15"/>
          <p:cNvSpPr txBox="1">
            <a:spLocks noGrp="1"/>
          </p:cNvSpPr>
          <p:nvPr>
            <p:ph type="subTitle" idx="1"/>
          </p:nvPr>
        </p:nvSpPr>
        <p:spPr>
          <a:xfrm>
            <a:off x="1714200" y="1571400"/>
            <a:ext cx="5715600" cy="147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52" name="Grupo 51"/>
          <p:cNvGrpSpPr/>
          <p:nvPr userDrawn="1"/>
        </p:nvGrpSpPr>
        <p:grpSpPr>
          <a:xfrm>
            <a:off x="7375099" y="4716364"/>
            <a:ext cx="1606469" cy="396459"/>
            <a:chOff x="7375099" y="4716364"/>
            <a:chExt cx="1606469" cy="396459"/>
          </a:xfrm>
        </p:grpSpPr>
        <p:pic>
          <p:nvPicPr>
            <p:cNvPr id="53" name="Imagen 2"/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34514" y="4738725"/>
              <a:ext cx="1347054" cy="3740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54" name="Google Shape;683;p28"/>
            <p:cNvGrpSpPr/>
            <p:nvPr userDrawn="1"/>
          </p:nvGrpSpPr>
          <p:grpSpPr>
            <a:xfrm>
              <a:off x="7375099" y="4716364"/>
              <a:ext cx="259415" cy="359984"/>
              <a:chOff x="5907238" y="532836"/>
              <a:chExt cx="118965" cy="244207"/>
            </a:xfrm>
            <a:solidFill>
              <a:srgbClr val="002F66"/>
            </a:solidFill>
          </p:grpSpPr>
          <p:sp>
            <p:nvSpPr>
              <p:cNvPr id="55" name="Google Shape;684;p28"/>
              <p:cNvSpPr/>
              <p:nvPr/>
            </p:nvSpPr>
            <p:spPr>
              <a:xfrm>
                <a:off x="5907238" y="590349"/>
                <a:ext cx="118965" cy="186693"/>
              </a:xfrm>
              <a:custGeom>
                <a:avLst/>
                <a:gdLst/>
                <a:ahLst/>
                <a:cxnLst/>
                <a:rect l="l" t="t" r="r" b="b"/>
                <a:pathLst>
                  <a:path w="3448" h="5411" extrusionOk="0">
                    <a:moveTo>
                      <a:pt x="1416" y="594"/>
                    </a:moveTo>
                    <a:cubicBezTo>
                      <a:pt x="1690" y="914"/>
                      <a:pt x="1964" y="1233"/>
                      <a:pt x="2238" y="1530"/>
                    </a:cubicBezTo>
                    <a:cubicBezTo>
                      <a:pt x="2238" y="1553"/>
                      <a:pt x="2238" y="1553"/>
                      <a:pt x="2215" y="1553"/>
                    </a:cubicBezTo>
                    <a:lnTo>
                      <a:pt x="1781" y="1553"/>
                    </a:lnTo>
                    <a:cubicBezTo>
                      <a:pt x="1872" y="1804"/>
                      <a:pt x="1964" y="2032"/>
                      <a:pt x="2055" y="2260"/>
                    </a:cubicBezTo>
                    <a:cubicBezTo>
                      <a:pt x="2055" y="2260"/>
                      <a:pt x="2032" y="2260"/>
                      <a:pt x="2032" y="2283"/>
                    </a:cubicBezTo>
                    <a:cubicBezTo>
                      <a:pt x="1758" y="1964"/>
                      <a:pt x="1484" y="1644"/>
                      <a:pt x="1210" y="1302"/>
                    </a:cubicBezTo>
                    <a:lnTo>
                      <a:pt x="1667" y="1302"/>
                    </a:lnTo>
                    <a:cubicBezTo>
                      <a:pt x="1576" y="1073"/>
                      <a:pt x="1484" y="822"/>
                      <a:pt x="1393" y="594"/>
                    </a:cubicBezTo>
                    <a:close/>
                    <a:moveTo>
                      <a:pt x="138" y="1"/>
                    </a:moveTo>
                    <a:cubicBezTo>
                      <a:pt x="1" y="1"/>
                      <a:pt x="1" y="23"/>
                      <a:pt x="1" y="137"/>
                    </a:cubicBezTo>
                    <a:cubicBezTo>
                      <a:pt x="1" y="274"/>
                      <a:pt x="1" y="411"/>
                      <a:pt x="1" y="548"/>
                    </a:cubicBezTo>
                    <a:cubicBezTo>
                      <a:pt x="1" y="754"/>
                      <a:pt x="69" y="845"/>
                      <a:pt x="252" y="891"/>
                    </a:cubicBezTo>
                    <a:cubicBezTo>
                      <a:pt x="275" y="891"/>
                      <a:pt x="275" y="891"/>
                      <a:pt x="297" y="914"/>
                    </a:cubicBezTo>
                    <a:cubicBezTo>
                      <a:pt x="297" y="1096"/>
                      <a:pt x="297" y="1279"/>
                      <a:pt x="297" y="1461"/>
                    </a:cubicBezTo>
                    <a:cubicBezTo>
                      <a:pt x="275" y="2169"/>
                      <a:pt x="731" y="2717"/>
                      <a:pt x="1302" y="2899"/>
                    </a:cubicBezTo>
                    <a:cubicBezTo>
                      <a:pt x="1347" y="2899"/>
                      <a:pt x="1347" y="2922"/>
                      <a:pt x="1347" y="2968"/>
                    </a:cubicBezTo>
                    <a:cubicBezTo>
                      <a:pt x="1347" y="3059"/>
                      <a:pt x="1347" y="3150"/>
                      <a:pt x="1347" y="3242"/>
                    </a:cubicBezTo>
                    <a:cubicBezTo>
                      <a:pt x="1347" y="3310"/>
                      <a:pt x="1393" y="3379"/>
                      <a:pt x="1439" y="3379"/>
                    </a:cubicBezTo>
                    <a:cubicBezTo>
                      <a:pt x="1507" y="3401"/>
                      <a:pt x="1507" y="3447"/>
                      <a:pt x="1507" y="3470"/>
                    </a:cubicBezTo>
                    <a:cubicBezTo>
                      <a:pt x="1507" y="3721"/>
                      <a:pt x="1484" y="3949"/>
                      <a:pt x="1553" y="4178"/>
                    </a:cubicBezTo>
                    <a:cubicBezTo>
                      <a:pt x="1713" y="4794"/>
                      <a:pt x="2306" y="5319"/>
                      <a:pt x="2945" y="5387"/>
                    </a:cubicBezTo>
                    <a:cubicBezTo>
                      <a:pt x="3105" y="5387"/>
                      <a:pt x="3265" y="5387"/>
                      <a:pt x="3447" y="5410"/>
                    </a:cubicBezTo>
                    <a:lnTo>
                      <a:pt x="3447" y="4954"/>
                    </a:lnTo>
                    <a:lnTo>
                      <a:pt x="3196" y="4954"/>
                    </a:lnTo>
                    <a:cubicBezTo>
                      <a:pt x="2671" y="4954"/>
                      <a:pt x="2238" y="4680"/>
                      <a:pt x="2032" y="4200"/>
                    </a:cubicBezTo>
                    <a:cubicBezTo>
                      <a:pt x="1941" y="3949"/>
                      <a:pt x="1941" y="3698"/>
                      <a:pt x="1941" y="3447"/>
                    </a:cubicBezTo>
                    <a:cubicBezTo>
                      <a:pt x="1941" y="3424"/>
                      <a:pt x="1986" y="3401"/>
                      <a:pt x="2009" y="3401"/>
                    </a:cubicBezTo>
                    <a:cubicBezTo>
                      <a:pt x="2055" y="3356"/>
                      <a:pt x="2101" y="3310"/>
                      <a:pt x="2101" y="3242"/>
                    </a:cubicBezTo>
                    <a:cubicBezTo>
                      <a:pt x="2101" y="3173"/>
                      <a:pt x="2101" y="3082"/>
                      <a:pt x="2078" y="2991"/>
                    </a:cubicBezTo>
                    <a:cubicBezTo>
                      <a:pt x="2078" y="2945"/>
                      <a:pt x="2101" y="2899"/>
                      <a:pt x="2169" y="2877"/>
                    </a:cubicBezTo>
                    <a:cubicBezTo>
                      <a:pt x="2717" y="2694"/>
                      <a:pt x="3036" y="2306"/>
                      <a:pt x="3128" y="1758"/>
                    </a:cubicBezTo>
                    <a:cubicBezTo>
                      <a:pt x="3173" y="1507"/>
                      <a:pt x="3151" y="1279"/>
                      <a:pt x="3151" y="1028"/>
                    </a:cubicBezTo>
                    <a:cubicBezTo>
                      <a:pt x="3151" y="936"/>
                      <a:pt x="3151" y="891"/>
                      <a:pt x="3265" y="868"/>
                    </a:cubicBezTo>
                    <a:cubicBezTo>
                      <a:pt x="3379" y="845"/>
                      <a:pt x="3424" y="731"/>
                      <a:pt x="3447" y="617"/>
                    </a:cubicBezTo>
                    <a:cubicBezTo>
                      <a:pt x="3447" y="434"/>
                      <a:pt x="3447" y="274"/>
                      <a:pt x="3447" y="92"/>
                    </a:cubicBezTo>
                    <a:cubicBezTo>
                      <a:pt x="3447" y="23"/>
                      <a:pt x="3424" y="1"/>
                      <a:pt x="3356" y="1"/>
                    </a:cubicBezTo>
                    <a:cubicBezTo>
                      <a:pt x="3326" y="8"/>
                      <a:pt x="3298" y="11"/>
                      <a:pt x="3271" y="11"/>
                    </a:cubicBezTo>
                    <a:cubicBezTo>
                      <a:pt x="3216" y="11"/>
                      <a:pt x="3166" y="1"/>
                      <a:pt x="310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n>
                    <a:solidFill>
                      <a:schemeClr val="tx2">
                        <a:lumMod val="75000"/>
                      </a:schemeClr>
                    </a:solidFill>
                  </a:ln>
                </a:endParaRPr>
              </a:p>
            </p:txBody>
          </p:sp>
          <p:sp>
            <p:nvSpPr>
              <p:cNvPr id="56" name="Google Shape;685;p28"/>
              <p:cNvSpPr/>
              <p:nvPr/>
            </p:nvSpPr>
            <p:spPr>
              <a:xfrm>
                <a:off x="5988351" y="532974"/>
                <a:ext cx="17355" cy="51098"/>
              </a:xfrm>
              <a:custGeom>
                <a:avLst/>
                <a:gdLst/>
                <a:ahLst/>
                <a:cxnLst/>
                <a:rect l="l" t="t" r="r" b="b"/>
                <a:pathLst>
                  <a:path w="503" h="1481" extrusionOk="0">
                    <a:moveTo>
                      <a:pt x="265" y="0"/>
                    </a:moveTo>
                    <a:cubicBezTo>
                      <a:pt x="232" y="0"/>
                      <a:pt x="196" y="7"/>
                      <a:pt x="160" y="20"/>
                    </a:cubicBezTo>
                    <a:cubicBezTo>
                      <a:pt x="69" y="66"/>
                      <a:pt x="1" y="134"/>
                      <a:pt x="1" y="226"/>
                    </a:cubicBezTo>
                    <a:cubicBezTo>
                      <a:pt x="1" y="636"/>
                      <a:pt x="1" y="1070"/>
                      <a:pt x="1" y="1481"/>
                    </a:cubicBezTo>
                    <a:lnTo>
                      <a:pt x="503" y="1481"/>
                    </a:lnTo>
                    <a:cubicBezTo>
                      <a:pt x="503" y="1458"/>
                      <a:pt x="503" y="1435"/>
                      <a:pt x="503" y="1412"/>
                    </a:cubicBezTo>
                    <a:cubicBezTo>
                      <a:pt x="503" y="1047"/>
                      <a:pt x="503" y="659"/>
                      <a:pt x="503" y="271"/>
                    </a:cubicBezTo>
                    <a:cubicBezTo>
                      <a:pt x="503" y="106"/>
                      <a:pt x="400" y="0"/>
                      <a:pt x="26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n>
                    <a:solidFill>
                      <a:schemeClr val="tx2">
                        <a:lumMod val="75000"/>
                      </a:schemeClr>
                    </a:solidFill>
                  </a:ln>
                </a:endParaRPr>
              </a:p>
            </p:txBody>
          </p:sp>
          <p:sp>
            <p:nvSpPr>
              <p:cNvPr id="57" name="Google Shape;686;p28"/>
              <p:cNvSpPr/>
              <p:nvPr/>
            </p:nvSpPr>
            <p:spPr>
              <a:xfrm>
                <a:off x="5926938" y="532836"/>
                <a:ext cx="18148" cy="51236"/>
              </a:xfrm>
              <a:custGeom>
                <a:avLst/>
                <a:gdLst/>
                <a:ahLst/>
                <a:cxnLst/>
                <a:rect l="l" t="t" r="r" b="b"/>
                <a:pathLst>
                  <a:path w="526" h="1485" extrusionOk="0">
                    <a:moveTo>
                      <a:pt x="247" y="0"/>
                    </a:moveTo>
                    <a:cubicBezTo>
                      <a:pt x="190" y="0"/>
                      <a:pt x="136" y="26"/>
                      <a:pt x="92" y="70"/>
                    </a:cubicBezTo>
                    <a:cubicBezTo>
                      <a:pt x="46" y="115"/>
                      <a:pt x="0" y="184"/>
                      <a:pt x="0" y="252"/>
                    </a:cubicBezTo>
                    <a:cubicBezTo>
                      <a:pt x="0" y="663"/>
                      <a:pt x="0" y="1074"/>
                      <a:pt x="0" y="1462"/>
                    </a:cubicBezTo>
                    <a:cubicBezTo>
                      <a:pt x="0" y="1485"/>
                      <a:pt x="23" y="1485"/>
                      <a:pt x="23" y="1485"/>
                    </a:cubicBezTo>
                    <a:lnTo>
                      <a:pt x="502" y="1485"/>
                    </a:lnTo>
                    <a:cubicBezTo>
                      <a:pt x="502" y="1485"/>
                      <a:pt x="525" y="1462"/>
                      <a:pt x="525" y="1439"/>
                    </a:cubicBezTo>
                    <a:cubicBezTo>
                      <a:pt x="525" y="1051"/>
                      <a:pt x="525" y="663"/>
                      <a:pt x="525" y="275"/>
                    </a:cubicBezTo>
                    <a:cubicBezTo>
                      <a:pt x="525" y="161"/>
                      <a:pt x="457" y="70"/>
                      <a:pt x="343" y="24"/>
                    </a:cubicBezTo>
                    <a:cubicBezTo>
                      <a:pt x="310" y="8"/>
                      <a:pt x="278" y="0"/>
                      <a:pt x="24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n>
                    <a:solidFill>
                      <a:schemeClr val="tx2">
                        <a:lumMod val="75000"/>
                      </a:schemeClr>
                    </a:solidFill>
                  </a:ln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4">
    <p:bg>
      <p:bgPr>
        <a:solidFill>
          <a:schemeClr val="lt1">
            <a:alpha val="60000"/>
          </a:schemeClr>
        </a:solidFill>
        <a:effectLst/>
      </p:bgPr>
    </p:bg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16"/>
          <p:cNvSpPr/>
          <p:nvPr/>
        </p:nvSpPr>
        <p:spPr>
          <a:xfrm>
            <a:off x="-1986925" y="-1809250"/>
            <a:ext cx="4336930" cy="3697460"/>
          </a:xfrm>
          <a:custGeom>
            <a:avLst/>
            <a:gdLst/>
            <a:ahLst/>
            <a:cxnLst/>
            <a:rect l="l" t="t" r="r" b="b"/>
            <a:pathLst>
              <a:path w="125699" h="107165" extrusionOk="0">
                <a:moveTo>
                  <a:pt x="125676" y="0"/>
                </a:moveTo>
                <a:cubicBezTo>
                  <a:pt x="116067" y="1507"/>
                  <a:pt x="107256" y="6848"/>
                  <a:pt x="101459" y="14631"/>
                </a:cubicBezTo>
                <a:cubicBezTo>
                  <a:pt x="95684" y="22437"/>
                  <a:pt x="93127" y="32435"/>
                  <a:pt x="94474" y="42044"/>
                </a:cubicBezTo>
                <a:cubicBezTo>
                  <a:pt x="95182" y="47111"/>
                  <a:pt x="96939" y="52065"/>
                  <a:pt x="98651" y="56835"/>
                </a:cubicBezTo>
                <a:cubicBezTo>
                  <a:pt x="100774" y="62724"/>
                  <a:pt x="102942" y="68818"/>
                  <a:pt x="103102" y="75141"/>
                </a:cubicBezTo>
                <a:cubicBezTo>
                  <a:pt x="103467" y="89133"/>
                  <a:pt x="92785" y="102737"/>
                  <a:pt x="78793" y="106115"/>
                </a:cubicBezTo>
                <a:cubicBezTo>
                  <a:pt x="76400" y="106697"/>
                  <a:pt x="73942" y="106977"/>
                  <a:pt x="71473" y="106977"/>
                </a:cubicBezTo>
                <a:cubicBezTo>
                  <a:pt x="60000" y="106977"/>
                  <a:pt x="48288" y="100930"/>
                  <a:pt x="41770" y="91050"/>
                </a:cubicBezTo>
                <a:cubicBezTo>
                  <a:pt x="40401" y="88996"/>
                  <a:pt x="39214" y="86759"/>
                  <a:pt x="38073" y="84591"/>
                </a:cubicBezTo>
                <a:cubicBezTo>
                  <a:pt x="36018" y="80687"/>
                  <a:pt x="33896" y="76670"/>
                  <a:pt x="30677" y="73589"/>
                </a:cubicBezTo>
                <a:cubicBezTo>
                  <a:pt x="26873" y="69970"/>
                  <a:pt x="21644" y="67906"/>
                  <a:pt x="16401" y="67906"/>
                </a:cubicBezTo>
                <a:cubicBezTo>
                  <a:pt x="15856" y="67906"/>
                  <a:pt x="15311" y="67929"/>
                  <a:pt x="14768" y="67974"/>
                </a:cubicBezTo>
                <a:cubicBezTo>
                  <a:pt x="8993" y="68430"/>
                  <a:pt x="3469" y="71489"/>
                  <a:pt x="0" y="76100"/>
                </a:cubicBezTo>
                <a:lnTo>
                  <a:pt x="137" y="76214"/>
                </a:lnTo>
                <a:cubicBezTo>
                  <a:pt x="3584" y="71626"/>
                  <a:pt x="9062" y="68613"/>
                  <a:pt x="14791" y="68156"/>
                </a:cubicBezTo>
                <a:cubicBezTo>
                  <a:pt x="15328" y="68111"/>
                  <a:pt x="15867" y="68089"/>
                  <a:pt x="16406" y="68089"/>
                </a:cubicBezTo>
                <a:cubicBezTo>
                  <a:pt x="21591" y="68089"/>
                  <a:pt x="26777" y="70149"/>
                  <a:pt x="30540" y="73726"/>
                </a:cubicBezTo>
                <a:cubicBezTo>
                  <a:pt x="33759" y="76784"/>
                  <a:pt x="35859" y="80802"/>
                  <a:pt x="37913" y="84682"/>
                </a:cubicBezTo>
                <a:cubicBezTo>
                  <a:pt x="39054" y="86850"/>
                  <a:pt x="40241" y="89087"/>
                  <a:pt x="41611" y="91164"/>
                </a:cubicBezTo>
                <a:cubicBezTo>
                  <a:pt x="45445" y="96962"/>
                  <a:pt x="51266" y="101687"/>
                  <a:pt x="57976" y="104448"/>
                </a:cubicBezTo>
                <a:cubicBezTo>
                  <a:pt x="62336" y="106252"/>
                  <a:pt x="66947" y="107165"/>
                  <a:pt x="71443" y="107165"/>
                </a:cubicBezTo>
                <a:cubicBezTo>
                  <a:pt x="73977" y="107165"/>
                  <a:pt x="76442" y="106891"/>
                  <a:pt x="78839" y="106297"/>
                </a:cubicBezTo>
                <a:cubicBezTo>
                  <a:pt x="92922" y="102896"/>
                  <a:pt x="103650" y="89201"/>
                  <a:pt x="103285" y="75141"/>
                </a:cubicBezTo>
                <a:cubicBezTo>
                  <a:pt x="103125" y="68795"/>
                  <a:pt x="100934" y="62678"/>
                  <a:pt x="98834" y="56767"/>
                </a:cubicBezTo>
                <a:cubicBezTo>
                  <a:pt x="97122" y="51996"/>
                  <a:pt x="95364" y="47066"/>
                  <a:pt x="94657" y="42021"/>
                </a:cubicBezTo>
                <a:cubicBezTo>
                  <a:pt x="93333" y="32458"/>
                  <a:pt x="95866" y="22506"/>
                  <a:pt x="101618" y="14745"/>
                </a:cubicBezTo>
                <a:cubicBezTo>
                  <a:pt x="107370" y="6985"/>
                  <a:pt x="116158" y="1689"/>
                  <a:pt x="125699" y="183"/>
                </a:cubicBezTo>
                <a:lnTo>
                  <a:pt x="1256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16"/>
          <p:cNvSpPr/>
          <p:nvPr/>
        </p:nvSpPr>
        <p:spPr>
          <a:xfrm rot="1351750">
            <a:off x="8375800" y="565636"/>
            <a:ext cx="1938178" cy="2873765"/>
          </a:xfrm>
          <a:custGeom>
            <a:avLst/>
            <a:gdLst/>
            <a:ahLst/>
            <a:cxnLst/>
            <a:rect l="l" t="t" r="r" b="b"/>
            <a:pathLst>
              <a:path w="56174" h="83290" extrusionOk="0">
                <a:moveTo>
                  <a:pt x="4862" y="0"/>
                </a:moveTo>
                <a:cubicBezTo>
                  <a:pt x="2397" y="3492"/>
                  <a:pt x="1187" y="7943"/>
                  <a:pt x="1438" y="12531"/>
                </a:cubicBezTo>
                <a:cubicBezTo>
                  <a:pt x="1712" y="17096"/>
                  <a:pt x="3424" y="21387"/>
                  <a:pt x="6255" y="24583"/>
                </a:cubicBezTo>
                <a:cubicBezTo>
                  <a:pt x="8902" y="27596"/>
                  <a:pt x="12417" y="29696"/>
                  <a:pt x="15796" y="31750"/>
                </a:cubicBezTo>
                <a:cubicBezTo>
                  <a:pt x="18489" y="33371"/>
                  <a:pt x="21274" y="35060"/>
                  <a:pt x="23625" y="37182"/>
                </a:cubicBezTo>
                <a:cubicBezTo>
                  <a:pt x="30244" y="43140"/>
                  <a:pt x="33234" y="52932"/>
                  <a:pt x="31111" y="61560"/>
                </a:cubicBezTo>
                <a:cubicBezTo>
                  <a:pt x="30815" y="62747"/>
                  <a:pt x="30427" y="63979"/>
                  <a:pt x="30061" y="65143"/>
                </a:cubicBezTo>
                <a:cubicBezTo>
                  <a:pt x="29034" y="68339"/>
                  <a:pt x="27961" y="71649"/>
                  <a:pt x="28692" y="74913"/>
                </a:cubicBezTo>
                <a:cubicBezTo>
                  <a:pt x="29902" y="80299"/>
                  <a:pt x="35562" y="83289"/>
                  <a:pt x="40629" y="83289"/>
                </a:cubicBezTo>
                <a:cubicBezTo>
                  <a:pt x="41040" y="83289"/>
                  <a:pt x="41451" y="83267"/>
                  <a:pt x="41839" y="83221"/>
                </a:cubicBezTo>
                <a:cubicBezTo>
                  <a:pt x="46701" y="82742"/>
                  <a:pt x="51654" y="79866"/>
                  <a:pt x="56174" y="74890"/>
                </a:cubicBezTo>
                <a:lnTo>
                  <a:pt x="56037" y="74776"/>
                </a:lnTo>
                <a:cubicBezTo>
                  <a:pt x="51540" y="79706"/>
                  <a:pt x="46633" y="82559"/>
                  <a:pt x="41839" y="83038"/>
                </a:cubicBezTo>
                <a:cubicBezTo>
                  <a:pt x="41441" y="83078"/>
                  <a:pt x="41037" y="83098"/>
                  <a:pt x="40628" y="83098"/>
                </a:cubicBezTo>
                <a:cubicBezTo>
                  <a:pt x="35644" y="83098"/>
                  <a:pt x="30056" y="80162"/>
                  <a:pt x="28874" y="74867"/>
                </a:cubicBezTo>
                <a:cubicBezTo>
                  <a:pt x="28167" y="71649"/>
                  <a:pt x="29217" y="68385"/>
                  <a:pt x="30221" y="65212"/>
                </a:cubicBezTo>
                <a:cubicBezTo>
                  <a:pt x="30609" y="64025"/>
                  <a:pt x="30997" y="62815"/>
                  <a:pt x="31294" y="61605"/>
                </a:cubicBezTo>
                <a:cubicBezTo>
                  <a:pt x="33440" y="52909"/>
                  <a:pt x="30404" y="43049"/>
                  <a:pt x="23762" y="37045"/>
                </a:cubicBezTo>
                <a:cubicBezTo>
                  <a:pt x="21388" y="34900"/>
                  <a:pt x="18603" y="33211"/>
                  <a:pt x="15887" y="31590"/>
                </a:cubicBezTo>
                <a:cubicBezTo>
                  <a:pt x="12509" y="29559"/>
                  <a:pt x="9039" y="27436"/>
                  <a:pt x="6392" y="24469"/>
                </a:cubicBezTo>
                <a:cubicBezTo>
                  <a:pt x="617" y="17941"/>
                  <a:pt x="0" y="7236"/>
                  <a:pt x="4999" y="91"/>
                </a:cubicBezTo>
                <a:lnTo>
                  <a:pt x="486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p16"/>
          <p:cNvSpPr/>
          <p:nvPr/>
        </p:nvSpPr>
        <p:spPr>
          <a:xfrm>
            <a:off x="5361699" y="4552330"/>
            <a:ext cx="4089685" cy="1076582"/>
          </a:xfrm>
          <a:custGeom>
            <a:avLst/>
            <a:gdLst/>
            <a:ahLst/>
            <a:cxnLst/>
            <a:rect l="l" t="t" r="r" b="b"/>
            <a:pathLst>
              <a:path w="118533" h="31203" extrusionOk="0">
                <a:moveTo>
                  <a:pt x="36476" y="0"/>
                </a:moveTo>
                <a:cubicBezTo>
                  <a:pt x="28829" y="92"/>
                  <a:pt x="21799" y="3173"/>
                  <a:pt x="17668" y="8240"/>
                </a:cubicBezTo>
                <a:cubicBezTo>
                  <a:pt x="15499" y="10888"/>
                  <a:pt x="14084" y="14083"/>
                  <a:pt x="12715" y="17165"/>
                </a:cubicBezTo>
                <a:cubicBezTo>
                  <a:pt x="12076" y="18580"/>
                  <a:pt x="11414" y="20064"/>
                  <a:pt x="10706" y="21456"/>
                </a:cubicBezTo>
                <a:cubicBezTo>
                  <a:pt x="8720" y="25313"/>
                  <a:pt x="5251" y="30107"/>
                  <a:pt x="1" y="31020"/>
                </a:cubicBezTo>
                <a:lnTo>
                  <a:pt x="47" y="31202"/>
                </a:lnTo>
                <a:cubicBezTo>
                  <a:pt x="5342" y="30289"/>
                  <a:pt x="8857" y="25450"/>
                  <a:pt x="10866" y="21547"/>
                </a:cubicBezTo>
                <a:cubicBezTo>
                  <a:pt x="11596" y="20132"/>
                  <a:pt x="12235" y="18671"/>
                  <a:pt x="12874" y="17233"/>
                </a:cubicBezTo>
                <a:cubicBezTo>
                  <a:pt x="14244" y="14175"/>
                  <a:pt x="15659" y="11002"/>
                  <a:pt x="17805" y="8354"/>
                </a:cubicBezTo>
                <a:cubicBezTo>
                  <a:pt x="21913" y="3333"/>
                  <a:pt x="28898" y="274"/>
                  <a:pt x="36476" y="183"/>
                </a:cubicBezTo>
                <a:cubicBezTo>
                  <a:pt x="36600" y="181"/>
                  <a:pt x="36724" y="181"/>
                  <a:pt x="36849" y="181"/>
                </a:cubicBezTo>
                <a:cubicBezTo>
                  <a:pt x="42877" y="181"/>
                  <a:pt x="49209" y="1807"/>
                  <a:pt x="56767" y="5296"/>
                </a:cubicBezTo>
                <a:cubicBezTo>
                  <a:pt x="57886" y="5821"/>
                  <a:pt x="59004" y="6368"/>
                  <a:pt x="60100" y="6893"/>
                </a:cubicBezTo>
                <a:cubicBezTo>
                  <a:pt x="65715" y="9577"/>
                  <a:pt x="71479" y="12354"/>
                  <a:pt x="77561" y="12354"/>
                </a:cubicBezTo>
                <a:cubicBezTo>
                  <a:pt x="78204" y="12354"/>
                  <a:pt x="78851" y="12323"/>
                  <a:pt x="79501" y="12257"/>
                </a:cubicBezTo>
                <a:cubicBezTo>
                  <a:pt x="83633" y="11847"/>
                  <a:pt x="87490" y="10021"/>
                  <a:pt x="91211" y="8263"/>
                </a:cubicBezTo>
                <a:cubicBezTo>
                  <a:pt x="92192" y="7806"/>
                  <a:pt x="93197" y="7327"/>
                  <a:pt x="94178" y="6893"/>
                </a:cubicBezTo>
                <a:cubicBezTo>
                  <a:pt x="98207" y="5106"/>
                  <a:pt x="101625" y="4221"/>
                  <a:pt x="104624" y="4221"/>
                </a:cubicBezTo>
                <a:cubicBezTo>
                  <a:pt x="106298" y="4221"/>
                  <a:pt x="107842" y="4497"/>
                  <a:pt x="109289" y="5045"/>
                </a:cubicBezTo>
                <a:cubicBezTo>
                  <a:pt x="115040" y="7190"/>
                  <a:pt x="118327" y="14403"/>
                  <a:pt x="116182" y="20155"/>
                </a:cubicBezTo>
                <a:lnTo>
                  <a:pt x="116364" y="20223"/>
                </a:lnTo>
                <a:cubicBezTo>
                  <a:pt x="118533" y="14380"/>
                  <a:pt x="115200" y="7053"/>
                  <a:pt x="109357" y="4862"/>
                </a:cubicBezTo>
                <a:cubicBezTo>
                  <a:pt x="107894" y="4314"/>
                  <a:pt x="106334" y="4039"/>
                  <a:pt x="104644" y="4039"/>
                </a:cubicBezTo>
                <a:cubicBezTo>
                  <a:pt x="101615" y="4039"/>
                  <a:pt x="98168" y="4923"/>
                  <a:pt x="94110" y="6711"/>
                </a:cubicBezTo>
                <a:cubicBezTo>
                  <a:pt x="93105" y="7167"/>
                  <a:pt x="92101" y="7647"/>
                  <a:pt x="91120" y="8103"/>
                </a:cubicBezTo>
                <a:cubicBezTo>
                  <a:pt x="87422" y="9861"/>
                  <a:pt x="83587" y="11664"/>
                  <a:pt x="79479" y="12075"/>
                </a:cubicBezTo>
                <a:cubicBezTo>
                  <a:pt x="78831" y="12141"/>
                  <a:pt x="78187" y="12172"/>
                  <a:pt x="77545" y="12172"/>
                </a:cubicBezTo>
                <a:cubicBezTo>
                  <a:pt x="71518" y="12172"/>
                  <a:pt x="65761" y="9413"/>
                  <a:pt x="60191" y="6711"/>
                </a:cubicBezTo>
                <a:cubicBezTo>
                  <a:pt x="59096" y="6186"/>
                  <a:pt x="57954" y="5638"/>
                  <a:pt x="56859" y="5136"/>
                </a:cubicBezTo>
                <a:cubicBezTo>
                  <a:pt x="49258" y="1644"/>
                  <a:pt x="42890" y="0"/>
                  <a:pt x="368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16"/>
          <p:cNvSpPr/>
          <p:nvPr/>
        </p:nvSpPr>
        <p:spPr>
          <a:xfrm>
            <a:off x="412980" y="430718"/>
            <a:ext cx="218159" cy="217366"/>
          </a:xfrm>
          <a:custGeom>
            <a:avLst/>
            <a:gdLst/>
            <a:ahLst/>
            <a:cxnLst/>
            <a:rect l="l" t="t" r="r" b="b"/>
            <a:pathLst>
              <a:path w="6323" h="6300" extrusionOk="0">
                <a:moveTo>
                  <a:pt x="3173" y="0"/>
                </a:moveTo>
                <a:cubicBezTo>
                  <a:pt x="1415" y="0"/>
                  <a:pt x="0" y="1415"/>
                  <a:pt x="0" y="3150"/>
                </a:cubicBezTo>
                <a:cubicBezTo>
                  <a:pt x="0" y="4885"/>
                  <a:pt x="1415" y="6300"/>
                  <a:pt x="3173" y="6300"/>
                </a:cubicBezTo>
                <a:cubicBezTo>
                  <a:pt x="4907" y="6300"/>
                  <a:pt x="6323" y="4885"/>
                  <a:pt x="6323" y="3150"/>
                </a:cubicBezTo>
                <a:cubicBezTo>
                  <a:pt x="6323" y="1415"/>
                  <a:pt x="4907" y="0"/>
                  <a:pt x="3173" y="0"/>
                </a:cubicBezTo>
                <a:close/>
              </a:path>
            </a:pathLst>
          </a:custGeom>
          <a:solidFill>
            <a:srgbClr val="FF7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16"/>
          <p:cNvSpPr/>
          <p:nvPr/>
        </p:nvSpPr>
        <p:spPr>
          <a:xfrm>
            <a:off x="7495326" y="-182963"/>
            <a:ext cx="447325" cy="1371888"/>
          </a:xfrm>
          <a:custGeom>
            <a:avLst/>
            <a:gdLst/>
            <a:ahLst/>
            <a:cxnLst/>
            <a:rect l="l" t="t" r="r" b="b"/>
            <a:pathLst>
              <a:path w="12965" h="39762" extrusionOk="0">
                <a:moveTo>
                  <a:pt x="12965" y="0"/>
                </a:moveTo>
                <a:lnTo>
                  <a:pt x="0" y="69"/>
                </a:lnTo>
                <a:lnTo>
                  <a:pt x="0" y="33279"/>
                </a:lnTo>
                <a:cubicBezTo>
                  <a:pt x="0" y="36863"/>
                  <a:pt x="2899" y="39762"/>
                  <a:pt x="6482" y="39762"/>
                </a:cubicBezTo>
                <a:cubicBezTo>
                  <a:pt x="10066" y="39762"/>
                  <a:pt x="12965" y="36863"/>
                  <a:pt x="12965" y="33279"/>
                </a:cubicBezTo>
                <a:lnTo>
                  <a:pt x="12965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16"/>
          <p:cNvSpPr/>
          <p:nvPr/>
        </p:nvSpPr>
        <p:spPr>
          <a:xfrm>
            <a:off x="8129253" y="-179824"/>
            <a:ext cx="301655" cy="924598"/>
          </a:xfrm>
          <a:custGeom>
            <a:avLst/>
            <a:gdLst/>
            <a:ahLst/>
            <a:cxnLst/>
            <a:rect l="l" t="t" r="r" b="b"/>
            <a:pathLst>
              <a:path w="8743" h="26798" extrusionOk="0">
                <a:moveTo>
                  <a:pt x="8743" y="0"/>
                </a:moveTo>
                <a:lnTo>
                  <a:pt x="0" y="46"/>
                </a:lnTo>
                <a:lnTo>
                  <a:pt x="0" y="22415"/>
                </a:lnTo>
                <a:cubicBezTo>
                  <a:pt x="0" y="24834"/>
                  <a:pt x="1963" y="26797"/>
                  <a:pt x="4360" y="26797"/>
                </a:cubicBezTo>
                <a:cubicBezTo>
                  <a:pt x="6780" y="26797"/>
                  <a:pt x="8743" y="24834"/>
                  <a:pt x="8743" y="22415"/>
                </a:cubicBezTo>
                <a:lnTo>
                  <a:pt x="8743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16"/>
          <p:cNvSpPr/>
          <p:nvPr/>
        </p:nvSpPr>
        <p:spPr>
          <a:xfrm>
            <a:off x="4420054" y="4060078"/>
            <a:ext cx="359930" cy="1101803"/>
          </a:xfrm>
          <a:custGeom>
            <a:avLst/>
            <a:gdLst/>
            <a:ahLst/>
            <a:cxnLst/>
            <a:rect l="l" t="t" r="r" b="b"/>
            <a:pathLst>
              <a:path w="10432" h="31934" extrusionOk="0">
                <a:moveTo>
                  <a:pt x="5205" y="1"/>
                </a:moveTo>
                <a:cubicBezTo>
                  <a:pt x="2329" y="1"/>
                  <a:pt x="0" y="2329"/>
                  <a:pt x="0" y="5205"/>
                </a:cubicBezTo>
                <a:lnTo>
                  <a:pt x="0" y="31933"/>
                </a:lnTo>
                <a:lnTo>
                  <a:pt x="10432" y="31888"/>
                </a:lnTo>
                <a:lnTo>
                  <a:pt x="10409" y="5205"/>
                </a:lnTo>
                <a:cubicBezTo>
                  <a:pt x="10409" y="2329"/>
                  <a:pt x="8081" y="1"/>
                  <a:pt x="5205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16"/>
          <p:cNvSpPr/>
          <p:nvPr/>
        </p:nvSpPr>
        <p:spPr>
          <a:xfrm>
            <a:off x="3875106" y="4253009"/>
            <a:ext cx="359930" cy="1101803"/>
          </a:xfrm>
          <a:custGeom>
            <a:avLst/>
            <a:gdLst/>
            <a:ahLst/>
            <a:cxnLst/>
            <a:rect l="l" t="t" r="r" b="b"/>
            <a:pathLst>
              <a:path w="10432" h="31934" extrusionOk="0">
                <a:moveTo>
                  <a:pt x="5227" y="1"/>
                </a:moveTo>
                <a:cubicBezTo>
                  <a:pt x="2351" y="1"/>
                  <a:pt x="0" y="2329"/>
                  <a:pt x="0" y="5205"/>
                </a:cubicBezTo>
                <a:lnTo>
                  <a:pt x="0" y="31933"/>
                </a:lnTo>
                <a:lnTo>
                  <a:pt x="10431" y="31888"/>
                </a:lnTo>
                <a:lnTo>
                  <a:pt x="10431" y="5205"/>
                </a:lnTo>
                <a:cubicBezTo>
                  <a:pt x="10431" y="2329"/>
                  <a:pt x="8103" y="1"/>
                  <a:pt x="5227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16"/>
          <p:cNvSpPr/>
          <p:nvPr/>
        </p:nvSpPr>
        <p:spPr>
          <a:xfrm>
            <a:off x="323150" y="4164525"/>
            <a:ext cx="89825" cy="335300"/>
          </a:xfrm>
          <a:custGeom>
            <a:avLst/>
            <a:gdLst/>
            <a:ahLst/>
            <a:cxnLst/>
            <a:rect l="l" t="t" r="r" b="b"/>
            <a:pathLst>
              <a:path w="3593" h="13412" extrusionOk="0">
                <a:moveTo>
                  <a:pt x="3114" y="0"/>
                </a:moveTo>
                <a:lnTo>
                  <a:pt x="0" y="7904"/>
                </a:lnTo>
                <a:lnTo>
                  <a:pt x="3593" y="5988"/>
                </a:lnTo>
                <a:lnTo>
                  <a:pt x="1916" y="13412"/>
                </a:lnTo>
              </a:path>
            </a:pathLst>
          </a:cu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78" name="Google Shape;378;p16"/>
          <p:cNvSpPr/>
          <p:nvPr/>
        </p:nvSpPr>
        <p:spPr>
          <a:xfrm rot="4518218">
            <a:off x="3269678" y="393702"/>
            <a:ext cx="301651" cy="291387"/>
          </a:xfrm>
          <a:custGeom>
            <a:avLst/>
            <a:gdLst/>
            <a:ahLst/>
            <a:cxnLst/>
            <a:rect l="l" t="t" r="r" b="b"/>
            <a:pathLst>
              <a:path w="6027" h="5821" extrusionOk="0">
                <a:moveTo>
                  <a:pt x="5729" y="274"/>
                </a:moveTo>
                <a:lnTo>
                  <a:pt x="3972" y="5433"/>
                </a:lnTo>
                <a:lnTo>
                  <a:pt x="388" y="1324"/>
                </a:lnTo>
                <a:lnTo>
                  <a:pt x="5729" y="274"/>
                </a:lnTo>
                <a:close/>
                <a:moveTo>
                  <a:pt x="6026" y="0"/>
                </a:moveTo>
                <a:lnTo>
                  <a:pt x="0" y="1187"/>
                </a:lnTo>
                <a:lnTo>
                  <a:pt x="4040" y="5821"/>
                </a:lnTo>
                <a:lnTo>
                  <a:pt x="6026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16"/>
          <p:cNvSpPr txBox="1">
            <a:spLocks noGrp="1"/>
          </p:cNvSpPr>
          <p:nvPr>
            <p:ph type="title"/>
          </p:nvPr>
        </p:nvSpPr>
        <p:spPr>
          <a:xfrm>
            <a:off x="4572000" y="1716150"/>
            <a:ext cx="3852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80" name="Google Shape;380;p16"/>
          <p:cNvSpPr txBox="1">
            <a:spLocks noGrp="1"/>
          </p:cNvSpPr>
          <p:nvPr>
            <p:ph type="subTitle" idx="1"/>
          </p:nvPr>
        </p:nvSpPr>
        <p:spPr>
          <a:xfrm>
            <a:off x="4572000" y="2288850"/>
            <a:ext cx="3852000" cy="113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4" name="Grupo 13"/>
          <p:cNvGrpSpPr/>
          <p:nvPr userDrawn="1"/>
        </p:nvGrpSpPr>
        <p:grpSpPr>
          <a:xfrm>
            <a:off x="7375099" y="4716364"/>
            <a:ext cx="1606469" cy="396459"/>
            <a:chOff x="7375099" y="4716364"/>
            <a:chExt cx="1606469" cy="396459"/>
          </a:xfrm>
        </p:grpSpPr>
        <p:pic>
          <p:nvPicPr>
            <p:cNvPr id="15" name="Imagen 2"/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34514" y="4738725"/>
              <a:ext cx="1347054" cy="3740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6" name="Google Shape;683;p28"/>
            <p:cNvGrpSpPr/>
            <p:nvPr userDrawn="1"/>
          </p:nvGrpSpPr>
          <p:grpSpPr>
            <a:xfrm>
              <a:off x="7375099" y="4716364"/>
              <a:ext cx="259415" cy="359984"/>
              <a:chOff x="5907238" y="532836"/>
              <a:chExt cx="118965" cy="244207"/>
            </a:xfrm>
            <a:solidFill>
              <a:srgbClr val="002F66"/>
            </a:solidFill>
          </p:grpSpPr>
          <p:sp>
            <p:nvSpPr>
              <p:cNvPr id="17" name="Google Shape;684;p28"/>
              <p:cNvSpPr/>
              <p:nvPr/>
            </p:nvSpPr>
            <p:spPr>
              <a:xfrm>
                <a:off x="5907238" y="590349"/>
                <a:ext cx="118965" cy="186693"/>
              </a:xfrm>
              <a:custGeom>
                <a:avLst/>
                <a:gdLst/>
                <a:ahLst/>
                <a:cxnLst/>
                <a:rect l="l" t="t" r="r" b="b"/>
                <a:pathLst>
                  <a:path w="3448" h="5411" extrusionOk="0">
                    <a:moveTo>
                      <a:pt x="1416" y="594"/>
                    </a:moveTo>
                    <a:cubicBezTo>
                      <a:pt x="1690" y="914"/>
                      <a:pt x="1964" y="1233"/>
                      <a:pt x="2238" y="1530"/>
                    </a:cubicBezTo>
                    <a:cubicBezTo>
                      <a:pt x="2238" y="1553"/>
                      <a:pt x="2238" y="1553"/>
                      <a:pt x="2215" y="1553"/>
                    </a:cubicBezTo>
                    <a:lnTo>
                      <a:pt x="1781" y="1553"/>
                    </a:lnTo>
                    <a:cubicBezTo>
                      <a:pt x="1872" y="1804"/>
                      <a:pt x="1964" y="2032"/>
                      <a:pt x="2055" y="2260"/>
                    </a:cubicBezTo>
                    <a:cubicBezTo>
                      <a:pt x="2055" y="2260"/>
                      <a:pt x="2032" y="2260"/>
                      <a:pt x="2032" y="2283"/>
                    </a:cubicBezTo>
                    <a:cubicBezTo>
                      <a:pt x="1758" y="1964"/>
                      <a:pt x="1484" y="1644"/>
                      <a:pt x="1210" y="1302"/>
                    </a:cubicBezTo>
                    <a:lnTo>
                      <a:pt x="1667" y="1302"/>
                    </a:lnTo>
                    <a:cubicBezTo>
                      <a:pt x="1576" y="1073"/>
                      <a:pt x="1484" y="822"/>
                      <a:pt x="1393" y="594"/>
                    </a:cubicBezTo>
                    <a:close/>
                    <a:moveTo>
                      <a:pt x="138" y="1"/>
                    </a:moveTo>
                    <a:cubicBezTo>
                      <a:pt x="1" y="1"/>
                      <a:pt x="1" y="23"/>
                      <a:pt x="1" y="137"/>
                    </a:cubicBezTo>
                    <a:cubicBezTo>
                      <a:pt x="1" y="274"/>
                      <a:pt x="1" y="411"/>
                      <a:pt x="1" y="548"/>
                    </a:cubicBezTo>
                    <a:cubicBezTo>
                      <a:pt x="1" y="754"/>
                      <a:pt x="69" y="845"/>
                      <a:pt x="252" y="891"/>
                    </a:cubicBezTo>
                    <a:cubicBezTo>
                      <a:pt x="275" y="891"/>
                      <a:pt x="275" y="891"/>
                      <a:pt x="297" y="914"/>
                    </a:cubicBezTo>
                    <a:cubicBezTo>
                      <a:pt x="297" y="1096"/>
                      <a:pt x="297" y="1279"/>
                      <a:pt x="297" y="1461"/>
                    </a:cubicBezTo>
                    <a:cubicBezTo>
                      <a:pt x="275" y="2169"/>
                      <a:pt x="731" y="2717"/>
                      <a:pt x="1302" y="2899"/>
                    </a:cubicBezTo>
                    <a:cubicBezTo>
                      <a:pt x="1347" y="2899"/>
                      <a:pt x="1347" y="2922"/>
                      <a:pt x="1347" y="2968"/>
                    </a:cubicBezTo>
                    <a:cubicBezTo>
                      <a:pt x="1347" y="3059"/>
                      <a:pt x="1347" y="3150"/>
                      <a:pt x="1347" y="3242"/>
                    </a:cubicBezTo>
                    <a:cubicBezTo>
                      <a:pt x="1347" y="3310"/>
                      <a:pt x="1393" y="3379"/>
                      <a:pt x="1439" y="3379"/>
                    </a:cubicBezTo>
                    <a:cubicBezTo>
                      <a:pt x="1507" y="3401"/>
                      <a:pt x="1507" y="3447"/>
                      <a:pt x="1507" y="3470"/>
                    </a:cubicBezTo>
                    <a:cubicBezTo>
                      <a:pt x="1507" y="3721"/>
                      <a:pt x="1484" y="3949"/>
                      <a:pt x="1553" y="4178"/>
                    </a:cubicBezTo>
                    <a:cubicBezTo>
                      <a:pt x="1713" y="4794"/>
                      <a:pt x="2306" y="5319"/>
                      <a:pt x="2945" y="5387"/>
                    </a:cubicBezTo>
                    <a:cubicBezTo>
                      <a:pt x="3105" y="5387"/>
                      <a:pt x="3265" y="5387"/>
                      <a:pt x="3447" y="5410"/>
                    </a:cubicBezTo>
                    <a:lnTo>
                      <a:pt x="3447" y="4954"/>
                    </a:lnTo>
                    <a:lnTo>
                      <a:pt x="3196" y="4954"/>
                    </a:lnTo>
                    <a:cubicBezTo>
                      <a:pt x="2671" y="4954"/>
                      <a:pt x="2238" y="4680"/>
                      <a:pt x="2032" y="4200"/>
                    </a:cubicBezTo>
                    <a:cubicBezTo>
                      <a:pt x="1941" y="3949"/>
                      <a:pt x="1941" y="3698"/>
                      <a:pt x="1941" y="3447"/>
                    </a:cubicBezTo>
                    <a:cubicBezTo>
                      <a:pt x="1941" y="3424"/>
                      <a:pt x="1986" y="3401"/>
                      <a:pt x="2009" y="3401"/>
                    </a:cubicBezTo>
                    <a:cubicBezTo>
                      <a:pt x="2055" y="3356"/>
                      <a:pt x="2101" y="3310"/>
                      <a:pt x="2101" y="3242"/>
                    </a:cubicBezTo>
                    <a:cubicBezTo>
                      <a:pt x="2101" y="3173"/>
                      <a:pt x="2101" y="3082"/>
                      <a:pt x="2078" y="2991"/>
                    </a:cubicBezTo>
                    <a:cubicBezTo>
                      <a:pt x="2078" y="2945"/>
                      <a:pt x="2101" y="2899"/>
                      <a:pt x="2169" y="2877"/>
                    </a:cubicBezTo>
                    <a:cubicBezTo>
                      <a:pt x="2717" y="2694"/>
                      <a:pt x="3036" y="2306"/>
                      <a:pt x="3128" y="1758"/>
                    </a:cubicBezTo>
                    <a:cubicBezTo>
                      <a:pt x="3173" y="1507"/>
                      <a:pt x="3151" y="1279"/>
                      <a:pt x="3151" y="1028"/>
                    </a:cubicBezTo>
                    <a:cubicBezTo>
                      <a:pt x="3151" y="936"/>
                      <a:pt x="3151" y="891"/>
                      <a:pt x="3265" y="868"/>
                    </a:cubicBezTo>
                    <a:cubicBezTo>
                      <a:pt x="3379" y="845"/>
                      <a:pt x="3424" y="731"/>
                      <a:pt x="3447" y="617"/>
                    </a:cubicBezTo>
                    <a:cubicBezTo>
                      <a:pt x="3447" y="434"/>
                      <a:pt x="3447" y="274"/>
                      <a:pt x="3447" y="92"/>
                    </a:cubicBezTo>
                    <a:cubicBezTo>
                      <a:pt x="3447" y="23"/>
                      <a:pt x="3424" y="1"/>
                      <a:pt x="3356" y="1"/>
                    </a:cubicBezTo>
                    <a:cubicBezTo>
                      <a:pt x="3326" y="8"/>
                      <a:pt x="3298" y="11"/>
                      <a:pt x="3271" y="11"/>
                    </a:cubicBezTo>
                    <a:cubicBezTo>
                      <a:pt x="3216" y="11"/>
                      <a:pt x="3166" y="1"/>
                      <a:pt x="310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n>
                    <a:solidFill>
                      <a:schemeClr val="tx2">
                        <a:lumMod val="75000"/>
                      </a:schemeClr>
                    </a:solidFill>
                  </a:ln>
                </a:endParaRPr>
              </a:p>
            </p:txBody>
          </p:sp>
          <p:sp>
            <p:nvSpPr>
              <p:cNvPr id="18" name="Google Shape;685;p28"/>
              <p:cNvSpPr/>
              <p:nvPr/>
            </p:nvSpPr>
            <p:spPr>
              <a:xfrm>
                <a:off x="5988351" y="532974"/>
                <a:ext cx="17355" cy="51098"/>
              </a:xfrm>
              <a:custGeom>
                <a:avLst/>
                <a:gdLst/>
                <a:ahLst/>
                <a:cxnLst/>
                <a:rect l="l" t="t" r="r" b="b"/>
                <a:pathLst>
                  <a:path w="503" h="1481" extrusionOk="0">
                    <a:moveTo>
                      <a:pt x="265" y="0"/>
                    </a:moveTo>
                    <a:cubicBezTo>
                      <a:pt x="232" y="0"/>
                      <a:pt x="196" y="7"/>
                      <a:pt x="160" y="20"/>
                    </a:cubicBezTo>
                    <a:cubicBezTo>
                      <a:pt x="69" y="66"/>
                      <a:pt x="1" y="134"/>
                      <a:pt x="1" y="226"/>
                    </a:cubicBezTo>
                    <a:cubicBezTo>
                      <a:pt x="1" y="636"/>
                      <a:pt x="1" y="1070"/>
                      <a:pt x="1" y="1481"/>
                    </a:cubicBezTo>
                    <a:lnTo>
                      <a:pt x="503" y="1481"/>
                    </a:lnTo>
                    <a:cubicBezTo>
                      <a:pt x="503" y="1458"/>
                      <a:pt x="503" y="1435"/>
                      <a:pt x="503" y="1412"/>
                    </a:cubicBezTo>
                    <a:cubicBezTo>
                      <a:pt x="503" y="1047"/>
                      <a:pt x="503" y="659"/>
                      <a:pt x="503" y="271"/>
                    </a:cubicBezTo>
                    <a:cubicBezTo>
                      <a:pt x="503" y="106"/>
                      <a:pt x="400" y="0"/>
                      <a:pt x="26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n>
                    <a:solidFill>
                      <a:schemeClr val="tx2">
                        <a:lumMod val="75000"/>
                      </a:schemeClr>
                    </a:solidFill>
                  </a:ln>
                </a:endParaRPr>
              </a:p>
            </p:txBody>
          </p:sp>
          <p:sp>
            <p:nvSpPr>
              <p:cNvPr id="19" name="Google Shape;686;p28"/>
              <p:cNvSpPr/>
              <p:nvPr/>
            </p:nvSpPr>
            <p:spPr>
              <a:xfrm>
                <a:off x="5926938" y="532836"/>
                <a:ext cx="18148" cy="51236"/>
              </a:xfrm>
              <a:custGeom>
                <a:avLst/>
                <a:gdLst/>
                <a:ahLst/>
                <a:cxnLst/>
                <a:rect l="l" t="t" r="r" b="b"/>
                <a:pathLst>
                  <a:path w="526" h="1485" extrusionOk="0">
                    <a:moveTo>
                      <a:pt x="247" y="0"/>
                    </a:moveTo>
                    <a:cubicBezTo>
                      <a:pt x="190" y="0"/>
                      <a:pt x="136" y="26"/>
                      <a:pt x="92" y="70"/>
                    </a:cubicBezTo>
                    <a:cubicBezTo>
                      <a:pt x="46" y="115"/>
                      <a:pt x="0" y="184"/>
                      <a:pt x="0" y="252"/>
                    </a:cubicBezTo>
                    <a:cubicBezTo>
                      <a:pt x="0" y="663"/>
                      <a:pt x="0" y="1074"/>
                      <a:pt x="0" y="1462"/>
                    </a:cubicBezTo>
                    <a:cubicBezTo>
                      <a:pt x="0" y="1485"/>
                      <a:pt x="23" y="1485"/>
                      <a:pt x="23" y="1485"/>
                    </a:cubicBezTo>
                    <a:lnTo>
                      <a:pt x="502" y="1485"/>
                    </a:lnTo>
                    <a:cubicBezTo>
                      <a:pt x="502" y="1485"/>
                      <a:pt x="525" y="1462"/>
                      <a:pt x="525" y="1439"/>
                    </a:cubicBezTo>
                    <a:cubicBezTo>
                      <a:pt x="525" y="1051"/>
                      <a:pt x="525" y="663"/>
                      <a:pt x="525" y="275"/>
                    </a:cubicBezTo>
                    <a:cubicBezTo>
                      <a:pt x="525" y="161"/>
                      <a:pt x="457" y="70"/>
                      <a:pt x="343" y="24"/>
                    </a:cubicBezTo>
                    <a:cubicBezTo>
                      <a:pt x="310" y="8"/>
                      <a:pt x="278" y="0"/>
                      <a:pt x="24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n>
                    <a:solidFill>
                      <a:schemeClr val="tx2">
                        <a:lumMod val="75000"/>
                      </a:schemeClr>
                    </a:solidFill>
                  </a:ln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11">
    <p:bg>
      <p:bgPr>
        <a:solidFill>
          <a:schemeClr val="lt1">
            <a:alpha val="60000"/>
          </a:schemeClr>
        </a:solidFill>
        <a:effectLst/>
      </p:bgPr>
    </p:bg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22"/>
          <p:cNvSpPr/>
          <p:nvPr/>
        </p:nvSpPr>
        <p:spPr>
          <a:xfrm rot="9448250" flipH="1">
            <a:off x="8375800" y="801061"/>
            <a:ext cx="1938178" cy="2873765"/>
          </a:xfrm>
          <a:custGeom>
            <a:avLst/>
            <a:gdLst/>
            <a:ahLst/>
            <a:cxnLst/>
            <a:rect l="l" t="t" r="r" b="b"/>
            <a:pathLst>
              <a:path w="56174" h="83290" extrusionOk="0">
                <a:moveTo>
                  <a:pt x="4862" y="0"/>
                </a:moveTo>
                <a:cubicBezTo>
                  <a:pt x="2397" y="3492"/>
                  <a:pt x="1187" y="7943"/>
                  <a:pt x="1438" y="12531"/>
                </a:cubicBezTo>
                <a:cubicBezTo>
                  <a:pt x="1712" y="17096"/>
                  <a:pt x="3424" y="21387"/>
                  <a:pt x="6255" y="24583"/>
                </a:cubicBezTo>
                <a:cubicBezTo>
                  <a:pt x="8902" y="27596"/>
                  <a:pt x="12417" y="29696"/>
                  <a:pt x="15796" y="31750"/>
                </a:cubicBezTo>
                <a:cubicBezTo>
                  <a:pt x="18489" y="33371"/>
                  <a:pt x="21274" y="35060"/>
                  <a:pt x="23625" y="37182"/>
                </a:cubicBezTo>
                <a:cubicBezTo>
                  <a:pt x="30244" y="43140"/>
                  <a:pt x="33234" y="52932"/>
                  <a:pt x="31111" y="61560"/>
                </a:cubicBezTo>
                <a:cubicBezTo>
                  <a:pt x="30815" y="62747"/>
                  <a:pt x="30427" y="63979"/>
                  <a:pt x="30061" y="65143"/>
                </a:cubicBezTo>
                <a:cubicBezTo>
                  <a:pt x="29034" y="68339"/>
                  <a:pt x="27961" y="71649"/>
                  <a:pt x="28692" y="74913"/>
                </a:cubicBezTo>
                <a:cubicBezTo>
                  <a:pt x="29902" y="80299"/>
                  <a:pt x="35562" y="83289"/>
                  <a:pt x="40629" y="83289"/>
                </a:cubicBezTo>
                <a:cubicBezTo>
                  <a:pt x="41040" y="83289"/>
                  <a:pt x="41451" y="83267"/>
                  <a:pt x="41839" y="83221"/>
                </a:cubicBezTo>
                <a:cubicBezTo>
                  <a:pt x="46701" y="82742"/>
                  <a:pt x="51654" y="79866"/>
                  <a:pt x="56174" y="74890"/>
                </a:cubicBezTo>
                <a:lnTo>
                  <a:pt x="56037" y="74776"/>
                </a:lnTo>
                <a:cubicBezTo>
                  <a:pt x="51540" y="79706"/>
                  <a:pt x="46633" y="82559"/>
                  <a:pt x="41839" y="83038"/>
                </a:cubicBezTo>
                <a:cubicBezTo>
                  <a:pt x="41441" y="83078"/>
                  <a:pt x="41037" y="83098"/>
                  <a:pt x="40628" y="83098"/>
                </a:cubicBezTo>
                <a:cubicBezTo>
                  <a:pt x="35644" y="83098"/>
                  <a:pt x="30056" y="80162"/>
                  <a:pt x="28874" y="74867"/>
                </a:cubicBezTo>
                <a:cubicBezTo>
                  <a:pt x="28167" y="71649"/>
                  <a:pt x="29217" y="68385"/>
                  <a:pt x="30221" y="65212"/>
                </a:cubicBezTo>
                <a:cubicBezTo>
                  <a:pt x="30609" y="64025"/>
                  <a:pt x="30997" y="62815"/>
                  <a:pt x="31294" y="61605"/>
                </a:cubicBezTo>
                <a:cubicBezTo>
                  <a:pt x="33440" y="52909"/>
                  <a:pt x="30404" y="43049"/>
                  <a:pt x="23762" y="37045"/>
                </a:cubicBezTo>
                <a:cubicBezTo>
                  <a:pt x="21388" y="34900"/>
                  <a:pt x="18603" y="33211"/>
                  <a:pt x="15887" y="31590"/>
                </a:cubicBezTo>
                <a:cubicBezTo>
                  <a:pt x="12509" y="29559"/>
                  <a:pt x="9039" y="27436"/>
                  <a:pt x="6392" y="24469"/>
                </a:cubicBezTo>
                <a:cubicBezTo>
                  <a:pt x="617" y="17941"/>
                  <a:pt x="0" y="7236"/>
                  <a:pt x="4999" y="91"/>
                </a:cubicBezTo>
                <a:lnTo>
                  <a:pt x="486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53" name="Google Shape;553;p22"/>
          <p:cNvGrpSpPr/>
          <p:nvPr/>
        </p:nvGrpSpPr>
        <p:grpSpPr>
          <a:xfrm>
            <a:off x="-548794" y="4409686"/>
            <a:ext cx="960794" cy="470979"/>
            <a:chOff x="4385006" y="297399"/>
            <a:chExt cx="960794" cy="470979"/>
          </a:xfrm>
        </p:grpSpPr>
        <p:sp>
          <p:nvSpPr>
            <p:cNvPr id="554" name="Google Shape;554;p22"/>
            <p:cNvSpPr/>
            <p:nvPr/>
          </p:nvSpPr>
          <p:spPr>
            <a:xfrm>
              <a:off x="4385006" y="297399"/>
              <a:ext cx="40989" cy="40195"/>
            </a:xfrm>
            <a:custGeom>
              <a:avLst/>
              <a:gdLst/>
              <a:ahLst/>
              <a:cxnLst/>
              <a:rect l="l" t="t" r="r" b="b"/>
              <a:pathLst>
                <a:path w="1188" h="1165" extrusionOk="0">
                  <a:moveTo>
                    <a:pt x="594" y="1"/>
                  </a:moveTo>
                  <a:cubicBezTo>
                    <a:pt x="274" y="1"/>
                    <a:pt x="0" y="252"/>
                    <a:pt x="0" y="594"/>
                  </a:cubicBezTo>
                  <a:cubicBezTo>
                    <a:pt x="0" y="914"/>
                    <a:pt x="274" y="1165"/>
                    <a:pt x="594" y="1165"/>
                  </a:cubicBezTo>
                  <a:cubicBezTo>
                    <a:pt x="913" y="1165"/>
                    <a:pt x="1187" y="914"/>
                    <a:pt x="1187" y="594"/>
                  </a:cubicBezTo>
                  <a:cubicBezTo>
                    <a:pt x="1187" y="252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22"/>
            <p:cNvSpPr/>
            <p:nvPr/>
          </p:nvSpPr>
          <p:spPr>
            <a:xfrm>
              <a:off x="4516525" y="297399"/>
              <a:ext cx="40989" cy="40195"/>
            </a:xfrm>
            <a:custGeom>
              <a:avLst/>
              <a:gdLst/>
              <a:ahLst/>
              <a:cxnLst/>
              <a:rect l="l" t="t" r="r" b="b"/>
              <a:pathLst>
                <a:path w="1188" h="1165" extrusionOk="0">
                  <a:moveTo>
                    <a:pt x="594" y="1"/>
                  </a:moveTo>
                  <a:cubicBezTo>
                    <a:pt x="274" y="1"/>
                    <a:pt x="0" y="252"/>
                    <a:pt x="0" y="594"/>
                  </a:cubicBezTo>
                  <a:cubicBezTo>
                    <a:pt x="0" y="914"/>
                    <a:pt x="274" y="1165"/>
                    <a:pt x="594" y="1165"/>
                  </a:cubicBezTo>
                  <a:cubicBezTo>
                    <a:pt x="913" y="1165"/>
                    <a:pt x="1187" y="914"/>
                    <a:pt x="1187" y="594"/>
                  </a:cubicBezTo>
                  <a:cubicBezTo>
                    <a:pt x="1187" y="252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22"/>
            <p:cNvSpPr/>
            <p:nvPr/>
          </p:nvSpPr>
          <p:spPr>
            <a:xfrm>
              <a:off x="4648010" y="297399"/>
              <a:ext cx="40230" cy="40195"/>
            </a:xfrm>
            <a:custGeom>
              <a:avLst/>
              <a:gdLst/>
              <a:ahLst/>
              <a:cxnLst/>
              <a:rect l="l" t="t" r="r" b="b"/>
              <a:pathLst>
                <a:path w="1166" h="1165" extrusionOk="0">
                  <a:moveTo>
                    <a:pt x="594" y="1"/>
                  </a:moveTo>
                  <a:cubicBezTo>
                    <a:pt x="275" y="1"/>
                    <a:pt x="1" y="252"/>
                    <a:pt x="1" y="594"/>
                  </a:cubicBezTo>
                  <a:cubicBezTo>
                    <a:pt x="1" y="914"/>
                    <a:pt x="275" y="1165"/>
                    <a:pt x="594" y="1165"/>
                  </a:cubicBezTo>
                  <a:cubicBezTo>
                    <a:pt x="914" y="1165"/>
                    <a:pt x="1165" y="914"/>
                    <a:pt x="1165" y="594"/>
                  </a:cubicBezTo>
                  <a:cubicBezTo>
                    <a:pt x="1165" y="252"/>
                    <a:pt x="914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22"/>
            <p:cNvSpPr/>
            <p:nvPr/>
          </p:nvSpPr>
          <p:spPr>
            <a:xfrm>
              <a:off x="4779529" y="297399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94" y="1"/>
                  </a:moveTo>
                  <a:cubicBezTo>
                    <a:pt x="275" y="1"/>
                    <a:pt x="1" y="252"/>
                    <a:pt x="1" y="594"/>
                  </a:cubicBezTo>
                  <a:cubicBezTo>
                    <a:pt x="1" y="914"/>
                    <a:pt x="275" y="1165"/>
                    <a:pt x="594" y="1165"/>
                  </a:cubicBezTo>
                  <a:cubicBezTo>
                    <a:pt x="914" y="1165"/>
                    <a:pt x="1165" y="914"/>
                    <a:pt x="1165" y="594"/>
                  </a:cubicBezTo>
                  <a:cubicBezTo>
                    <a:pt x="1165" y="252"/>
                    <a:pt x="914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22"/>
            <p:cNvSpPr/>
            <p:nvPr/>
          </p:nvSpPr>
          <p:spPr>
            <a:xfrm>
              <a:off x="4911048" y="297399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94" y="1"/>
                  </a:moveTo>
                  <a:cubicBezTo>
                    <a:pt x="252" y="1"/>
                    <a:pt x="1" y="252"/>
                    <a:pt x="1" y="594"/>
                  </a:cubicBezTo>
                  <a:cubicBezTo>
                    <a:pt x="1" y="914"/>
                    <a:pt x="252" y="1165"/>
                    <a:pt x="594" y="1165"/>
                  </a:cubicBezTo>
                  <a:cubicBezTo>
                    <a:pt x="914" y="1165"/>
                    <a:pt x="1165" y="914"/>
                    <a:pt x="1165" y="594"/>
                  </a:cubicBezTo>
                  <a:cubicBezTo>
                    <a:pt x="1165" y="252"/>
                    <a:pt x="914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22"/>
            <p:cNvSpPr/>
            <p:nvPr/>
          </p:nvSpPr>
          <p:spPr>
            <a:xfrm>
              <a:off x="5042567" y="297399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94" y="1"/>
                  </a:moveTo>
                  <a:cubicBezTo>
                    <a:pt x="252" y="1"/>
                    <a:pt x="0" y="252"/>
                    <a:pt x="0" y="594"/>
                  </a:cubicBezTo>
                  <a:cubicBezTo>
                    <a:pt x="0" y="914"/>
                    <a:pt x="252" y="1165"/>
                    <a:pt x="594" y="1165"/>
                  </a:cubicBezTo>
                  <a:cubicBezTo>
                    <a:pt x="913" y="1165"/>
                    <a:pt x="1165" y="914"/>
                    <a:pt x="1165" y="594"/>
                  </a:cubicBezTo>
                  <a:cubicBezTo>
                    <a:pt x="1165" y="252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22"/>
            <p:cNvSpPr/>
            <p:nvPr/>
          </p:nvSpPr>
          <p:spPr>
            <a:xfrm>
              <a:off x="5174085" y="297399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94" y="1"/>
                  </a:moveTo>
                  <a:cubicBezTo>
                    <a:pt x="251" y="1"/>
                    <a:pt x="0" y="252"/>
                    <a:pt x="0" y="594"/>
                  </a:cubicBezTo>
                  <a:cubicBezTo>
                    <a:pt x="0" y="914"/>
                    <a:pt x="251" y="1165"/>
                    <a:pt x="594" y="1165"/>
                  </a:cubicBezTo>
                  <a:cubicBezTo>
                    <a:pt x="913" y="1165"/>
                    <a:pt x="1164" y="914"/>
                    <a:pt x="1164" y="594"/>
                  </a:cubicBezTo>
                  <a:cubicBezTo>
                    <a:pt x="1164" y="252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22"/>
            <p:cNvSpPr/>
            <p:nvPr/>
          </p:nvSpPr>
          <p:spPr>
            <a:xfrm>
              <a:off x="5305604" y="297399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71" y="1"/>
                  </a:moveTo>
                  <a:cubicBezTo>
                    <a:pt x="251" y="1"/>
                    <a:pt x="0" y="252"/>
                    <a:pt x="0" y="594"/>
                  </a:cubicBezTo>
                  <a:cubicBezTo>
                    <a:pt x="0" y="914"/>
                    <a:pt x="251" y="1165"/>
                    <a:pt x="571" y="1165"/>
                  </a:cubicBezTo>
                  <a:cubicBezTo>
                    <a:pt x="913" y="1165"/>
                    <a:pt x="1164" y="914"/>
                    <a:pt x="1164" y="594"/>
                  </a:cubicBezTo>
                  <a:cubicBezTo>
                    <a:pt x="1164" y="252"/>
                    <a:pt x="913" y="1"/>
                    <a:pt x="5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22"/>
            <p:cNvSpPr/>
            <p:nvPr/>
          </p:nvSpPr>
          <p:spPr>
            <a:xfrm>
              <a:off x="4385006" y="440717"/>
              <a:ext cx="40989" cy="40195"/>
            </a:xfrm>
            <a:custGeom>
              <a:avLst/>
              <a:gdLst/>
              <a:ahLst/>
              <a:cxnLst/>
              <a:rect l="l" t="t" r="r" b="b"/>
              <a:pathLst>
                <a:path w="1188" h="1165" extrusionOk="0">
                  <a:moveTo>
                    <a:pt x="594" y="1"/>
                  </a:moveTo>
                  <a:cubicBezTo>
                    <a:pt x="274" y="1"/>
                    <a:pt x="0" y="275"/>
                    <a:pt x="0" y="594"/>
                  </a:cubicBezTo>
                  <a:cubicBezTo>
                    <a:pt x="0" y="914"/>
                    <a:pt x="274" y="1165"/>
                    <a:pt x="594" y="1165"/>
                  </a:cubicBezTo>
                  <a:cubicBezTo>
                    <a:pt x="913" y="1165"/>
                    <a:pt x="1187" y="914"/>
                    <a:pt x="1187" y="594"/>
                  </a:cubicBezTo>
                  <a:cubicBezTo>
                    <a:pt x="1187" y="275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22"/>
            <p:cNvSpPr/>
            <p:nvPr/>
          </p:nvSpPr>
          <p:spPr>
            <a:xfrm>
              <a:off x="4516525" y="440717"/>
              <a:ext cx="40989" cy="40195"/>
            </a:xfrm>
            <a:custGeom>
              <a:avLst/>
              <a:gdLst/>
              <a:ahLst/>
              <a:cxnLst/>
              <a:rect l="l" t="t" r="r" b="b"/>
              <a:pathLst>
                <a:path w="1188" h="1165" extrusionOk="0">
                  <a:moveTo>
                    <a:pt x="594" y="1"/>
                  </a:moveTo>
                  <a:cubicBezTo>
                    <a:pt x="274" y="1"/>
                    <a:pt x="0" y="275"/>
                    <a:pt x="0" y="594"/>
                  </a:cubicBezTo>
                  <a:cubicBezTo>
                    <a:pt x="0" y="914"/>
                    <a:pt x="274" y="1165"/>
                    <a:pt x="594" y="1165"/>
                  </a:cubicBezTo>
                  <a:cubicBezTo>
                    <a:pt x="913" y="1165"/>
                    <a:pt x="1187" y="914"/>
                    <a:pt x="1187" y="594"/>
                  </a:cubicBezTo>
                  <a:cubicBezTo>
                    <a:pt x="1187" y="275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22"/>
            <p:cNvSpPr/>
            <p:nvPr/>
          </p:nvSpPr>
          <p:spPr>
            <a:xfrm>
              <a:off x="4648010" y="440717"/>
              <a:ext cx="40230" cy="40195"/>
            </a:xfrm>
            <a:custGeom>
              <a:avLst/>
              <a:gdLst/>
              <a:ahLst/>
              <a:cxnLst/>
              <a:rect l="l" t="t" r="r" b="b"/>
              <a:pathLst>
                <a:path w="1166" h="1165" extrusionOk="0">
                  <a:moveTo>
                    <a:pt x="594" y="1"/>
                  </a:moveTo>
                  <a:cubicBezTo>
                    <a:pt x="275" y="1"/>
                    <a:pt x="1" y="275"/>
                    <a:pt x="1" y="594"/>
                  </a:cubicBezTo>
                  <a:cubicBezTo>
                    <a:pt x="1" y="914"/>
                    <a:pt x="275" y="1165"/>
                    <a:pt x="594" y="1165"/>
                  </a:cubicBezTo>
                  <a:cubicBezTo>
                    <a:pt x="914" y="1165"/>
                    <a:pt x="1165" y="914"/>
                    <a:pt x="1165" y="594"/>
                  </a:cubicBezTo>
                  <a:cubicBezTo>
                    <a:pt x="1165" y="275"/>
                    <a:pt x="914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22"/>
            <p:cNvSpPr/>
            <p:nvPr/>
          </p:nvSpPr>
          <p:spPr>
            <a:xfrm>
              <a:off x="4779529" y="440717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94" y="1"/>
                  </a:moveTo>
                  <a:cubicBezTo>
                    <a:pt x="275" y="1"/>
                    <a:pt x="1" y="275"/>
                    <a:pt x="1" y="594"/>
                  </a:cubicBezTo>
                  <a:cubicBezTo>
                    <a:pt x="1" y="914"/>
                    <a:pt x="275" y="1165"/>
                    <a:pt x="594" y="1165"/>
                  </a:cubicBezTo>
                  <a:cubicBezTo>
                    <a:pt x="914" y="1165"/>
                    <a:pt x="1165" y="914"/>
                    <a:pt x="1165" y="594"/>
                  </a:cubicBezTo>
                  <a:cubicBezTo>
                    <a:pt x="1165" y="275"/>
                    <a:pt x="914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22"/>
            <p:cNvSpPr/>
            <p:nvPr/>
          </p:nvSpPr>
          <p:spPr>
            <a:xfrm>
              <a:off x="4911048" y="440717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94" y="1"/>
                  </a:moveTo>
                  <a:cubicBezTo>
                    <a:pt x="252" y="1"/>
                    <a:pt x="1" y="275"/>
                    <a:pt x="1" y="594"/>
                  </a:cubicBezTo>
                  <a:cubicBezTo>
                    <a:pt x="1" y="914"/>
                    <a:pt x="252" y="1165"/>
                    <a:pt x="594" y="1165"/>
                  </a:cubicBezTo>
                  <a:cubicBezTo>
                    <a:pt x="914" y="1165"/>
                    <a:pt x="1165" y="914"/>
                    <a:pt x="1165" y="594"/>
                  </a:cubicBezTo>
                  <a:cubicBezTo>
                    <a:pt x="1165" y="275"/>
                    <a:pt x="914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22"/>
            <p:cNvSpPr/>
            <p:nvPr/>
          </p:nvSpPr>
          <p:spPr>
            <a:xfrm>
              <a:off x="5042567" y="440717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94" y="1"/>
                  </a:moveTo>
                  <a:cubicBezTo>
                    <a:pt x="252" y="1"/>
                    <a:pt x="0" y="275"/>
                    <a:pt x="0" y="594"/>
                  </a:cubicBezTo>
                  <a:cubicBezTo>
                    <a:pt x="0" y="914"/>
                    <a:pt x="252" y="1165"/>
                    <a:pt x="594" y="1165"/>
                  </a:cubicBezTo>
                  <a:cubicBezTo>
                    <a:pt x="913" y="1165"/>
                    <a:pt x="1165" y="914"/>
                    <a:pt x="1165" y="594"/>
                  </a:cubicBezTo>
                  <a:cubicBezTo>
                    <a:pt x="1165" y="275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22"/>
            <p:cNvSpPr/>
            <p:nvPr/>
          </p:nvSpPr>
          <p:spPr>
            <a:xfrm>
              <a:off x="5174085" y="440717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94" y="1"/>
                  </a:moveTo>
                  <a:cubicBezTo>
                    <a:pt x="251" y="1"/>
                    <a:pt x="0" y="275"/>
                    <a:pt x="0" y="594"/>
                  </a:cubicBezTo>
                  <a:cubicBezTo>
                    <a:pt x="0" y="914"/>
                    <a:pt x="251" y="1165"/>
                    <a:pt x="594" y="1165"/>
                  </a:cubicBezTo>
                  <a:cubicBezTo>
                    <a:pt x="913" y="1165"/>
                    <a:pt x="1164" y="914"/>
                    <a:pt x="1164" y="594"/>
                  </a:cubicBezTo>
                  <a:cubicBezTo>
                    <a:pt x="1164" y="275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22"/>
            <p:cNvSpPr/>
            <p:nvPr/>
          </p:nvSpPr>
          <p:spPr>
            <a:xfrm>
              <a:off x="5305604" y="440717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71" y="1"/>
                  </a:moveTo>
                  <a:cubicBezTo>
                    <a:pt x="251" y="1"/>
                    <a:pt x="0" y="275"/>
                    <a:pt x="0" y="594"/>
                  </a:cubicBezTo>
                  <a:cubicBezTo>
                    <a:pt x="0" y="914"/>
                    <a:pt x="251" y="1165"/>
                    <a:pt x="571" y="1165"/>
                  </a:cubicBezTo>
                  <a:cubicBezTo>
                    <a:pt x="913" y="1165"/>
                    <a:pt x="1164" y="914"/>
                    <a:pt x="1164" y="594"/>
                  </a:cubicBezTo>
                  <a:cubicBezTo>
                    <a:pt x="1164" y="275"/>
                    <a:pt x="913" y="1"/>
                    <a:pt x="5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22"/>
            <p:cNvSpPr/>
            <p:nvPr/>
          </p:nvSpPr>
          <p:spPr>
            <a:xfrm>
              <a:off x="4385006" y="584036"/>
              <a:ext cx="40989" cy="40989"/>
            </a:xfrm>
            <a:custGeom>
              <a:avLst/>
              <a:gdLst/>
              <a:ahLst/>
              <a:cxnLst/>
              <a:rect l="l" t="t" r="r" b="b"/>
              <a:pathLst>
                <a:path w="1188" h="1188" extrusionOk="0">
                  <a:moveTo>
                    <a:pt x="594" y="1"/>
                  </a:moveTo>
                  <a:cubicBezTo>
                    <a:pt x="274" y="1"/>
                    <a:pt x="0" y="275"/>
                    <a:pt x="0" y="594"/>
                  </a:cubicBezTo>
                  <a:cubicBezTo>
                    <a:pt x="0" y="914"/>
                    <a:pt x="274" y="1188"/>
                    <a:pt x="594" y="1188"/>
                  </a:cubicBezTo>
                  <a:cubicBezTo>
                    <a:pt x="913" y="1188"/>
                    <a:pt x="1187" y="914"/>
                    <a:pt x="1187" y="594"/>
                  </a:cubicBezTo>
                  <a:cubicBezTo>
                    <a:pt x="1187" y="275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22"/>
            <p:cNvSpPr/>
            <p:nvPr/>
          </p:nvSpPr>
          <p:spPr>
            <a:xfrm>
              <a:off x="4516525" y="584036"/>
              <a:ext cx="40989" cy="40989"/>
            </a:xfrm>
            <a:custGeom>
              <a:avLst/>
              <a:gdLst/>
              <a:ahLst/>
              <a:cxnLst/>
              <a:rect l="l" t="t" r="r" b="b"/>
              <a:pathLst>
                <a:path w="1188" h="1188" extrusionOk="0">
                  <a:moveTo>
                    <a:pt x="594" y="1"/>
                  </a:moveTo>
                  <a:cubicBezTo>
                    <a:pt x="274" y="1"/>
                    <a:pt x="0" y="275"/>
                    <a:pt x="0" y="594"/>
                  </a:cubicBezTo>
                  <a:cubicBezTo>
                    <a:pt x="0" y="914"/>
                    <a:pt x="274" y="1188"/>
                    <a:pt x="594" y="1188"/>
                  </a:cubicBezTo>
                  <a:cubicBezTo>
                    <a:pt x="913" y="1188"/>
                    <a:pt x="1187" y="914"/>
                    <a:pt x="1187" y="594"/>
                  </a:cubicBezTo>
                  <a:cubicBezTo>
                    <a:pt x="1187" y="275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22"/>
            <p:cNvSpPr/>
            <p:nvPr/>
          </p:nvSpPr>
          <p:spPr>
            <a:xfrm>
              <a:off x="4648010" y="584036"/>
              <a:ext cx="40230" cy="40989"/>
            </a:xfrm>
            <a:custGeom>
              <a:avLst/>
              <a:gdLst/>
              <a:ahLst/>
              <a:cxnLst/>
              <a:rect l="l" t="t" r="r" b="b"/>
              <a:pathLst>
                <a:path w="1166" h="1188" extrusionOk="0">
                  <a:moveTo>
                    <a:pt x="594" y="1"/>
                  </a:moveTo>
                  <a:cubicBezTo>
                    <a:pt x="275" y="1"/>
                    <a:pt x="1" y="275"/>
                    <a:pt x="1" y="594"/>
                  </a:cubicBezTo>
                  <a:cubicBezTo>
                    <a:pt x="1" y="914"/>
                    <a:pt x="275" y="1188"/>
                    <a:pt x="594" y="1188"/>
                  </a:cubicBezTo>
                  <a:cubicBezTo>
                    <a:pt x="914" y="1188"/>
                    <a:pt x="1165" y="914"/>
                    <a:pt x="1165" y="594"/>
                  </a:cubicBezTo>
                  <a:cubicBezTo>
                    <a:pt x="1165" y="275"/>
                    <a:pt x="914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22"/>
            <p:cNvSpPr/>
            <p:nvPr/>
          </p:nvSpPr>
          <p:spPr>
            <a:xfrm>
              <a:off x="4779529" y="584036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94" y="1"/>
                  </a:moveTo>
                  <a:cubicBezTo>
                    <a:pt x="275" y="1"/>
                    <a:pt x="1" y="275"/>
                    <a:pt x="1" y="594"/>
                  </a:cubicBezTo>
                  <a:cubicBezTo>
                    <a:pt x="1" y="914"/>
                    <a:pt x="275" y="1188"/>
                    <a:pt x="594" y="1188"/>
                  </a:cubicBezTo>
                  <a:cubicBezTo>
                    <a:pt x="914" y="1188"/>
                    <a:pt x="1165" y="914"/>
                    <a:pt x="1165" y="594"/>
                  </a:cubicBezTo>
                  <a:cubicBezTo>
                    <a:pt x="1165" y="275"/>
                    <a:pt x="914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22"/>
            <p:cNvSpPr/>
            <p:nvPr/>
          </p:nvSpPr>
          <p:spPr>
            <a:xfrm>
              <a:off x="4911048" y="584036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94" y="1"/>
                  </a:moveTo>
                  <a:cubicBezTo>
                    <a:pt x="252" y="1"/>
                    <a:pt x="1" y="275"/>
                    <a:pt x="1" y="594"/>
                  </a:cubicBezTo>
                  <a:cubicBezTo>
                    <a:pt x="1" y="914"/>
                    <a:pt x="252" y="1188"/>
                    <a:pt x="594" y="1188"/>
                  </a:cubicBezTo>
                  <a:cubicBezTo>
                    <a:pt x="914" y="1188"/>
                    <a:pt x="1165" y="914"/>
                    <a:pt x="1165" y="594"/>
                  </a:cubicBezTo>
                  <a:cubicBezTo>
                    <a:pt x="1165" y="275"/>
                    <a:pt x="914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22"/>
            <p:cNvSpPr/>
            <p:nvPr/>
          </p:nvSpPr>
          <p:spPr>
            <a:xfrm>
              <a:off x="5042567" y="584036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94" y="1"/>
                  </a:moveTo>
                  <a:cubicBezTo>
                    <a:pt x="252" y="1"/>
                    <a:pt x="0" y="275"/>
                    <a:pt x="0" y="594"/>
                  </a:cubicBezTo>
                  <a:cubicBezTo>
                    <a:pt x="0" y="914"/>
                    <a:pt x="252" y="1188"/>
                    <a:pt x="594" y="1188"/>
                  </a:cubicBezTo>
                  <a:cubicBezTo>
                    <a:pt x="913" y="1188"/>
                    <a:pt x="1165" y="914"/>
                    <a:pt x="1165" y="594"/>
                  </a:cubicBezTo>
                  <a:cubicBezTo>
                    <a:pt x="1165" y="275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22"/>
            <p:cNvSpPr/>
            <p:nvPr/>
          </p:nvSpPr>
          <p:spPr>
            <a:xfrm>
              <a:off x="5174085" y="584036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94" y="1"/>
                  </a:moveTo>
                  <a:cubicBezTo>
                    <a:pt x="251" y="1"/>
                    <a:pt x="0" y="275"/>
                    <a:pt x="0" y="594"/>
                  </a:cubicBezTo>
                  <a:cubicBezTo>
                    <a:pt x="0" y="914"/>
                    <a:pt x="251" y="1188"/>
                    <a:pt x="594" y="1188"/>
                  </a:cubicBezTo>
                  <a:cubicBezTo>
                    <a:pt x="913" y="1188"/>
                    <a:pt x="1164" y="914"/>
                    <a:pt x="1164" y="594"/>
                  </a:cubicBezTo>
                  <a:cubicBezTo>
                    <a:pt x="1164" y="275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22"/>
            <p:cNvSpPr/>
            <p:nvPr/>
          </p:nvSpPr>
          <p:spPr>
            <a:xfrm>
              <a:off x="5305604" y="584036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71" y="1"/>
                  </a:moveTo>
                  <a:cubicBezTo>
                    <a:pt x="251" y="1"/>
                    <a:pt x="0" y="275"/>
                    <a:pt x="0" y="594"/>
                  </a:cubicBezTo>
                  <a:cubicBezTo>
                    <a:pt x="0" y="914"/>
                    <a:pt x="251" y="1188"/>
                    <a:pt x="571" y="1188"/>
                  </a:cubicBezTo>
                  <a:cubicBezTo>
                    <a:pt x="913" y="1188"/>
                    <a:pt x="1164" y="914"/>
                    <a:pt x="1164" y="594"/>
                  </a:cubicBezTo>
                  <a:cubicBezTo>
                    <a:pt x="1164" y="275"/>
                    <a:pt x="913" y="1"/>
                    <a:pt x="5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22"/>
            <p:cNvSpPr/>
            <p:nvPr/>
          </p:nvSpPr>
          <p:spPr>
            <a:xfrm>
              <a:off x="4385006" y="727388"/>
              <a:ext cx="40989" cy="40989"/>
            </a:xfrm>
            <a:custGeom>
              <a:avLst/>
              <a:gdLst/>
              <a:ahLst/>
              <a:cxnLst/>
              <a:rect l="l" t="t" r="r" b="b"/>
              <a:pathLst>
                <a:path w="1188" h="1188" extrusionOk="0">
                  <a:moveTo>
                    <a:pt x="594" y="0"/>
                  </a:moveTo>
                  <a:cubicBezTo>
                    <a:pt x="274" y="0"/>
                    <a:pt x="0" y="274"/>
                    <a:pt x="0" y="594"/>
                  </a:cubicBezTo>
                  <a:cubicBezTo>
                    <a:pt x="0" y="913"/>
                    <a:pt x="274" y="1187"/>
                    <a:pt x="594" y="1187"/>
                  </a:cubicBezTo>
                  <a:cubicBezTo>
                    <a:pt x="913" y="1187"/>
                    <a:pt x="1187" y="913"/>
                    <a:pt x="1187" y="594"/>
                  </a:cubicBezTo>
                  <a:cubicBezTo>
                    <a:pt x="1187" y="274"/>
                    <a:pt x="913" y="0"/>
                    <a:pt x="5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22"/>
            <p:cNvSpPr/>
            <p:nvPr/>
          </p:nvSpPr>
          <p:spPr>
            <a:xfrm>
              <a:off x="4516525" y="727388"/>
              <a:ext cx="40989" cy="40989"/>
            </a:xfrm>
            <a:custGeom>
              <a:avLst/>
              <a:gdLst/>
              <a:ahLst/>
              <a:cxnLst/>
              <a:rect l="l" t="t" r="r" b="b"/>
              <a:pathLst>
                <a:path w="1188" h="1188" extrusionOk="0">
                  <a:moveTo>
                    <a:pt x="594" y="0"/>
                  </a:moveTo>
                  <a:cubicBezTo>
                    <a:pt x="274" y="0"/>
                    <a:pt x="0" y="274"/>
                    <a:pt x="0" y="594"/>
                  </a:cubicBezTo>
                  <a:cubicBezTo>
                    <a:pt x="0" y="913"/>
                    <a:pt x="274" y="1187"/>
                    <a:pt x="594" y="1187"/>
                  </a:cubicBezTo>
                  <a:cubicBezTo>
                    <a:pt x="913" y="1187"/>
                    <a:pt x="1187" y="913"/>
                    <a:pt x="1187" y="594"/>
                  </a:cubicBezTo>
                  <a:cubicBezTo>
                    <a:pt x="1187" y="274"/>
                    <a:pt x="913" y="0"/>
                    <a:pt x="5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22"/>
            <p:cNvSpPr/>
            <p:nvPr/>
          </p:nvSpPr>
          <p:spPr>
            <a:xfrm>
              <a:off x="4648010" y="727388"/>
              <a:ext cx="40230" cy="40989"/>
            </a:xfrm>
            <a:custGeom>
              <a:avLst/>
              <a:gdLst/>
              <a:ahLst/>
              <a:cxnLst/>
              <a:rect l="l" t="t" r="r" b="b"/>
              <a:pathLst>
                <a:path w="1166" h="1188" extrusionOk="0">
                  <a:moveTo>
                    <a:pt x="594" y="0"/>
                  </a:moveTo>
                  <a:cubicBezTo>
                    <a:pt x="275" y="0"/>
                    <a:pt x="1" y="274"/>
                    <a:pt x="1" y="594"/>
                  </a:cubicBezTo>
                  <a:cubicBezTo>
                    <a:pt x="1" y="913"/>
                    <a:pt x="275" y="1187"/>
                    <a:pt x="594" y="1187"/>
                  </a:cubicBezTo>
                  <a:cubicBezTo>
                    <a:pt x="914" y="1187"/>
                    <a:pt x="1165" y="913"/>
                    <a:pt x="1165" y="594"/>
                  </a:cubicBezTo>
                  <a:cubicBezTo>
                    <a:pt x="1165" y="274"/>
                    <a:pt x="914" y="0"/>
                    <a:pt x="5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22"/>
            <p:cNvSpPr/>
            <p:nvPr/>
          </p:nvSpPr>
          <p:spPr>
            <a:xfrm>
              <a:off x="4779529" y="727388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94" y="0"/>
                  </a:moveTo>
                  <a:cubicBezTo>
                    <a:pt x="275" y="0"/>
                    <a:pt x="1" y="274"/>
                    <a:pt x="1" y="594"/>
                  </a:cubicBezTo>
                  <a:cubicBezTo>
                    <a:pt x="1" y="913"/>
                    <a:pt x="275" y="1187"/>
                    <a:pt x="594" y="1187"/>
                  </a:cubicBezTo>
                  <a:cubicBezTo>
                    <a:pt x="914" y="1187"/>
                    <a:pt x="1165" y="913"/>
                    <a:pt x="1165" y="594"/>
                  </a:cubicBezTo>
                  <a:cubicBezTo>
                    <a:pt x="1165" y="274"/>
                    <a:pt x="914" y="0"/>
                    <a:pt x="5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22"/>
            <p:cNvSpPr/>
            <p:nvPr/>
          </p:nvSpPr>
          <p:spPr>
            <a:xfrm>
              <a:off x="4911048" y="727388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94" y="0"/>
                  </a:moveTo>
                  <a:cubicBezTo>
                    <a:pt x="252" y="0"/>
                    <a:pt x="1" y="274"/>
                    <a:pt x="1" y="594"/>
                  </a:cubicBezTo>
                  <a:cubicBezTo>
                    <a:pt x="1" y="913"/>
                    <a:pt x="252" y="1187"/>
                    <a:pt x="594" y="1187"/>
                  </a:cubicBezTo>
                  <a:cubicBezTo>
                    <a:pt x="914" y="1187"/>
                    <a:pt x="1165" y="913"/>
                    <a:pt x="1165" y="594"/>
                  </a:cubicBezTo>
                  <a:cubicBezTo>
                    <a:pt x="1165" y="274"/>
                    <a:pt x="914" y="0"/>
                    <a:pt x="5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22"/>
            <p:cNvSpPr/>
            <p:nvPr/>
          </p:nvSpPr>
          <p:spPr>
            <a:xfrm>
              <a:off x="5042567" y="727388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94" y="0"/>
                  </a:moveTo>
                  <a:cubicBezTo>
                    <a:pt x="252" y="0"/>
                    <a:pt x="0" y="274"/>
                    <a:pt x="0" y="594"/>
                  </a:cubicBezTo>
                  <a:cubicBezTo>
                    <a:pt x="0" y="913"/>
                    <a:pt x="252" y="1187"/>
                    <a:pt x="594" y="1187"/>
                  </a:cubicBezTo>
                  <a:cubicBezTo>
                    <a:pt x="913" y="1187"/>
                    <a:pt x="1165" y="913"/>
                    <a:pt x="1165" y="594"/>
                  </a:cubicBezTo>
                  <a:cubicBezTo>
                    <a:pt x="1165" y="274"/>
                    <a:pt x="913" y="0"/>
                    <a:pt x="5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22"/>
            <p:cNvSpPr/>
            <p:nvPr/>
          </p:nvSpPr>
          <p:spPr>
            <a:xfrm>
              <a:off x="5174085" y="727388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94" y="0"/>
                  </a:moveTo>
                  <a:cubicBezTo>
                    <a:pt x="251" y="0"/>
                    <a:pt x="0" y="274"/>
                    <a:pt x="0" y="594"/>
                  </a:cubicBezTo>
                  <a:cubicBezTo>
                    <a:pt x="0" y="913"/>
                    <a:pt x="251" y="1187"/>
                    <a:pt x="594" y="1187"/>
                  </a:cubicBezTo>
                  <a:cubicBezTo>
                    <a:pt x="913" y="1187"/>
                    <a:pt x="1164" y="913"/>
                    <a:pt x="1164" y="594"/>
                  </a:cubicBezTo>
                  <a:cubicBezTo>
                    <a:pt x="1164" y="274"/>
                    <a:pt x="913" y="0"/>
                    <a:pt x="5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22"/>
            <p:cNvSpPr/>
            <p:nvPr/>
          </p:nvSpPr>
          <p:spPr>
            <a:xfrm>
              <a:off x="5305604" y="727388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71" y="0"/>
                  </a:moveTo>
                  <a:cubicBezTo>
                    <a:pt x="251" y="0"/>
                    <a:pt x="0" y="274"/>
                    <a:pt x="0" y="594"/>
                  </a:cubicBezTo>
                  <a:cubicBezTo>
                    <a:pt x="0" y="913"/>
                    <a:pt x="251" y="1187"/>
                    <a:pt x="571" y="1187"/>
                  </a:cubicBezTo>
                  <a:cubicBezTo>
                    <a:pt x="913" y="1187"/>
                    <a:pt x="1164" y="913"/>
                    <a:pt x="1164" y="594"/>
                  </a:cubicBezTo>
                  <a:cubicBezTo>
                    <a:pt x="1164" y="274"/>
                    <a:pt x="913" y="0"/>
                    <a:pt x="5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86" name="Google Shape;586;p22"/>
          <p:cNvSpPr/>
          <p:nvPr/>
        </p:nvSpPr>
        <p:spPr>
          <a:xfrm rot="-5400000" flipH="1">
            <a:off x="8801827" y="174017"/>
            <a:ext cx="359930" cy="1101803"/>
          </a:xfrm>
          <a:custGeom>
            <a:avLst/>
            <a:gdLst/>
            <a:ahLst/>
            <a:cxnLst/>
            <a:rect l="l" t="t" r="r" b="b"/>
            <a:pathLst>
              <a:path w="10432" h="31934" extrusionOk="0">
                <a:moveTo>
                  <a:pt x="5205" y="1"/>
                </a:moveTo>
                <a:cubicBezTo>
                  <a:pt x="2329" y="1"/>
                  <a:pt x="0" y="2329"/>
                  <a:pt x="0" y="5205"/>
                </a:cubicBezTo>
                <a:lnTo>
                  <a:pt x="0" y="31933"/>
                </a:lnTo>
                <a:lnTo>
                  <a:pt x="10432" y="31888"/>
                </a:lnTo>
                <a:lnTo>
                  <a:pt x="10409" y="5205"/>
                </a:lnTo>
                <a:cubicBezTo>
                  <a:pt x="10409" y="2329"/>
                  <a:pt x="8081" y="1"/>
                  <a:pt x="5205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7" name="Google Shape;587;p22"/>
          <p:cNvSpPr/>
          <p:nvPr/>
        </p:nvSpPr>
        <p:spPr>
          <a:xfrm rot="-5400000" flipH="1">
            <a:off x="8994758" y="-370931"/>
            <a:ext cx="359930" cy="1101803"/>
          </a:xfrm>
          <a:custGeom>
            <a:avLst/>
            <a:gdLst/>
            <a:ahLst/>
            <a:cxnLst/>
            <a:rect l="l" t="t" r="r" b="b"/>
            <a:pathLst>
              <a:path w="10432" h="31934" extrusionOk="0">
                <a:moveTo>
                  <a:pt x="5227" y="1"/>
                </a:moveTo>
                <a:cubicBezTo>
                  <a:pt x="2351" y="1"/>
                  <a:pt x="0" y="2329"/>
                  <a:pt x="0" y="5205"/>
                </a:cubicBezTo>
                <a:lnTo>
                  <a:pt x="0" y="31933"/>
                </a:lnTo>
                <a:lnTo>
                  <a:pt x="10431" y="31888"/>
                </a:lnTo>
                <a:lnTo>
                  <a:pt x="10431" y="5205"/>
                </a:lnTo>
                <a:cubicBezTo>
                  <a:pt x="10431" y="2329"/>
                  <a:pt x="8103" y="1"/>
                  <a:pt x="5227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8" name="Google Shape;588;p22"/>
          <p:cNvSpPr/>
          <p:nvPr/>
        </p:nvSpPr>
        <p:spPr>
          <a:xfrm rot="5400000">
            <a:off x="-17767" y="174017"/>
            <a:ext cx="359930" cy="1101803"/>
          </a:xfrm>
          <a:custGeom>
            <a:avLst/>
            <a:gdLst/>
            <a:ahLst/>
            <a:cxnLst/>
            <a:rect l="l" t="t" r="r" b="b"/>
            <a:pathLst>
              <a:path w="10432" h="31934" extrusionOk="0">
                <a:moveTo>
                  <a:pt x="5205" y="1"/>
                </a:moveTo>
                <a:cubicBezTo>
                  <a:pt x="2329" y="1"/>
                  <a:pt x="0" y="2329"/>
                  <a:pt x="0" y="5205"/>
                </a:cubicBezTo>
                <a:lnTo>
                  <a:pt x="0" y="31933"/>
                </a:lnTo>
                <a:lnTo>
                  <a:pt x="10432" y="31888"/>
                </a:lnTo>
                <a:lnTo>
                  <a:pt x="10409" y="5205"/>
                </a:lnTo>
                <a:cubicBezTo>
                  <a:pt x="10409" y="2329"/>
                  <a:pt x="8081" y="1"/>
                  <a:pt x="5205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9" name="Google Shape;589;p22"/>
          <p:cNvSpPr/>
          <p:nvPr/>
        </p:nvSpPr>
        <p:spPr>
          <a:xfrm rot="5400000">
            <a:off x="-210698" y="-370931"/>
            <a:ext cx="359930" cy="1101803"/>
          </a:xfrm>
          <a:custGeom>
            <a:avLst/>
            <a:gdLst/>
            <a:ahLst/>
            <a:cxnLst/>
            <a:rect l="l" t="t" r="r" b="b"/>
            <a:pathLst>
              <a:path w="10432" h="31934" extrusionOk="0">
                <a:moveTo>
                  <a:pt x="5227" y="1"/>
                </a:moveTo>
                <a:cubicBezTo>
                  <a:pt x="2351" y="1"/>
                  <a:pt x="0" y="2329"/>
                  <a:pt x="0" y="5205"/>
                </a:cubicBezTo>
                <a:lnTo>
                  <a:pt x="0" y="31933"/>
                </a:lnTo>
                <a:lnTo>
                  <a:pt x="10431" y="31888"/>
                </a:lnTo>
                <a:lnTo>
                  <a:pt x="10431" y="5205"/>
                </a:lnTo>
                <a:cubicBezTo>
                  <a:pt x="10431" y="2329"/>
                  <a:pt x="8103" y="1"/>
                  <a:pt x="5227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0" name="Google Shape;590;p22"/>
          <p:cNvSpPr/>
          <p:nvPr/>
        </p:nvSpPr>
        <p:spPr>
          <a:xfrm flipH="1">
            <a:off x="8672599" y="4301433"/>
            <a:ext cx="435245" cy="456592"/>
          </a:xfrm>
          <a:custGeom>
            <a:avLst/>
            <a:gdLst/>
            <a:ahLst/>
            <a:cxnLst/>
            <a:rect l="l" t="t" r="r" b="b"/>
            <a:pathLst>
              <a:path w="7442" h="7807" extrusionOk="0">
                <a:moveTo>
                  <a:pt x="1553" y="502"/>
                </a:moveTo>
                <a:lnTo>
                  <a:pt x="6917" y="4999"/>
                </a:lnTo>
                <a:lnTo>
                  <a:pt x="343" y="7396"/>
                </a:lnTo>
                <a:lnTo>
                  <a:pt x="1553" y="502"/>
                </a:lnTo>
                <a:close/>
                <a:moveTo>
                  <a:pt x="1370" y="0"/>
                </a:moveTo>
                <a:lnTo>
                  <a:pt x="1" y="7806"/>
                </a:lnTo>
                <a:lnTo>
                  <a:pt x="1" y="7806"/>
                </a:lnTo>
                <a:lnTo>
                  <a:pt x="7442" y="5090"/>
                </a:lnTo>
                <a:lnTo>
                  <a:pt x="137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1" name="Google Shape;591;p22"/>
          <p:cNvSpPr/>
          <p:nvPr/>
        </p:nvSpPr>
        <p:spPr>
          <a:xfrm>
            <a:off x="8623813" y="3338025"/>
            <a:ext cx="89825" cy="335300"/>
          </a:xfrm>
          <a:custGeom>
            <a:avLst/>
            <a:gdLst/>
            <a:ahLst/>
            <a:cxnLst/>
            <a:rect l="l" t="t" r="r" b="b"/>
            <a:pathLst>
              <a:path w="3593" h="13412" extrusionOk="0">
                <a:moveTo>
                  <a:pt x="3114" y="0"/>
                </a:moveTo>
                <a:lnTo>
                  <a:pt x="0" y="7904"/>
                </a:lnTo>
                <a:lnTo>
                  <a:pt x="3593" y="5988"/>
                </a:lnTo>
                <a:lnTo>
                  <a:pt x="1916" y="13412"/>
                </a:lnTo>
              </a:path>
            </a:pathLst>
          </a:cu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92" name="Google Shape;592;p22"/>
          <p:cNvSpPr/>
          <p:nvPr/>
        </p:nvSpPr>
        <p:spPr>
          <a:xfrm>
            <a:off x="8713652" y="2061994"/>
            <a:ext cx="353155" cy="351895"/>
          </a:xfrm>
          <a:custGeom>
            <a:avLst/>
            <a:gdLst/>
            <a:ahLst/>
            <a:cxnLst/>
            <a:rect l="l" t="t" r="r" b="b"/>
            <a:pathLst>
              <a:path w="6323" h="6301" extrusionOk="0">
                <a:moveTo>
                  <a:pt x="3150" y="1"/>
                </a:moveTo>
                <a:cubicBezTo>
                  <a:pt x="1415" y="1"/>
                  <a:pt x="0" y="1416"/>
                  <a:pt x="0" y="3151"/>
                </a:cubicBezTo>
                <a:cubicBezTo>
                  <a:pt x="0" y="4908"/>
                  <a:pt x="1415" y="6301"/>
                  <a:pt x="3150" y="6301"/>
                </a:cubicBezTo>
                <a:cubicBezTo>
                  <a:pt x="4908" y="6301"/>
                  <a:pt x="6323" y="4908"/>
                  <a:pt x="6323" y="3151"/>
                </a:cubicBezTo>
                <a:cubicBezTo>
                  <a:pt x="6323" y="1416"/>
                  <a:pt x="4908" y="1"/>
                  <a:pt x="3150" y="1"/>
                </a:cubicBezTo>
                <a:close/>
              </a:path>
            </a:pathLst>
          </a:custGeom>
          <a:solidFill>
            <a:srgbClr val="FF7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3" name="Google Shape;593;p22"/>
          <p:cNvSpPr/>
          <p:nvPr/>
        </p:nvSpPr>
        <p:spPr>
          <a:xfrm>
            <a:off x="182738" y="3338025"/>
            <a:ext cx="89825" cy="335300"/>
          </a:xfrm>
          <a:custGeom>
            <a:avLst/>
            <a:gdLst/>
            <a:ahLst/>
            <a:cxnLst/>
            <a:rect l="l" t="t" r="r" b="b"/>
            <a:pathLst>
              <a:path w="3593" h="13412" extrusionOk="0">
                <a:moveTo>
                  <a:pt x="3114" y="0"/>
                </a:moveTo>
                <a:lnTo>
                  <a:pt x="0" y="7904"/>
                </a:lnTo>
                <a:lnTo>
                  <a:pt x="3593" y="5988"/>
                </a:lnTo>
                <a:lnTo>
                  <a:pt x="1916" y="13412"/>
                </a:lnTo>
              </a:path>
            </a:pathLst>
          </a:cu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94" name="Google Shape;594;p2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95" name="Google Shape;595;p22"/>
          <p:cNvSpPr/>
          <p:nvPr/>
        </p:nvSpPr>
        <p:spPr>
          <a:xfrm>
            <a:off x="2955126" y="4817101"/>
            <a:ext cx="234567" cy="233720"/>
          </a:xfrm>
          <a:custGeom>
            <a:avLst/>
            <a:gdLst/>
            <a:ahLst/>
            <a:cxnLst/>
            <a:rect l="l" t="t" r="r" b="b"/>
            <a:pathLst>
              <a:path w="6323" h="6301" extrusionOk="0">
                <a:moveTo>
                  <a:pt x="3150" y="1"/>
                </a:moveTo>
                <a:cubicBezTo>
                  <a:pt x="1415" y="1"/>
                  <a:pt x="0" y="1416"/>
                  <a:pt x="0" y="3151"/>
                </a:cubicBezTo>
                <a:cubicBezTo>
                  <a:pt x="0" y="4908"/>
                  <a:pt x="1415" y="6301"/>
                  <a:pt x="3150" y="6301"/>
                </a:cubicBezTo>
                <a:cubicBezTo>
                  <a:pt x="4908" y="6301"/>
                  <a:pt x="6323" y="4908"/>
                  <a:pt x="6323" y="3151"/>
                </a:cubicBezTo>
                <a:cubicBezTo>
                  <a:pt x="6323" y="1416"/>
                  <a:pt x="4908" y="1"/>
                  <a:pt x="3150" y="1"/>
                </a:cubicBezTo>
                <a:close/>
              </a:path>
            </a:pathLst>
          </a:custGeom>
          <a:solidFill>
            <a:srgbClr val="FF7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6" name="Google Shape;596;p22"/>
          <p:cNvSpPr/>
          <p:nvPr/>
        </p:nvSpPr>
        <p:spPr>
          <a:xfrm>
            <a:off x="6053952" y="4758019"/>
            <a:ext cx="353155" cy="351895"/>
          </a:xfrm>
          <a:custGeom>
            <a:avLst/>
            <a:gdLst/>
            <a:ahLst/>
            <a:cxnLst/>
            <a:rect l="l" t="t" r="r" b="b"/>
            <a:pathLst>
              <a:path w="6323" h="6301" extrusionOk="0">
                <a:moveTo>
                  <a:pt x="3150" y="1"/>
                </a:moveTo>
                <a:cubicBezTo>
                  <a:pt x="1415" y="1"/>
                  <a:pt x="0" y="1416"/>
                  <a:pt x="0" y="3151"/>
                </a:cubicBezTo>
                <a:cubicBezTo>
                  <a:pt x="0" y="4908"/>
                  <a:pt x="1415" y="6301"/>
                  <a:pt x="3150" y="6301"/>
                </a:cubicBezTo>
                <a:cubicBezTo>
                  <a:pt x="4908" y="6301"/>
                  <a:pt x="6323" y="4908"/>
                  <a:pt x="6323" y="3151"/>
                </a:cubicBezTo>
                <a:cubicBezTo>
                  <a:pt x="6323" y="1416"/>
                  <a:pt x="4908" y="1"/>
                  <a:pt x="3150" y="1"/>
                </a:cubicBezTo>
                <a:close/>
              </a:path>
            </a:pathLst>
          </a:custGeom>
          <a:solidFill>
            <a:srgbClr val="FF7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7" name="Google Shape;597;p22"/>
          <p:cNvSpPr/>
          <p:nvPr/>
        </p:nvSpPr>
        <p:spPr>
          <a:xfrm>
            <a:off x="6053951" y="1"/>
            <a:ext cx="234567" cy="233720"/>
          </a:xfrm>
          <a:custGeom>
            <a:avLst/>
            <a:gdLst/>
            <a:ahLst/>
            <a:cxnLst/>
            <a:rect l="l" t="t" r="r" b="b"/>
            <a:pathLst>
              <a:path w="6323" h="6301" extrusionOk="0">
                <a:moveTo>
                  <a:pt x="3150" y="1"/>
                </a:moveTo>
                <a:cubicBezTo>
                  <a:pt x="1415" y="1"/>
                  <a:pt x="0" y="1416"/>
                  <a:pt x="0" y="3151"/>
                </a:cubicBezTo>
                <a:cubicBezTo>
                  <a:pt x="0" y="4908"/>
                  <a:pt x="1415" y="6301"/>
                  <a:pt x="3150" y="6301"/>
                </a:cubicBezTo>
                <a:cubicBezTo>
                  <a:pt x="4908" y="6301"/>
                  <a:pt x="6323" y="4908"/>
                  <a:pt x="6323" y="3151"/>
                </a:cubicBezTo>
                <a:cubicBezTo>
                  <a:pt x="6323" y="1416"/>
                  <a:pt x="4908" y="1"/>
                  <a:pt x="3150" y="1"/>
                </a:cubicBezTo>
                <a:close/>
              </a:path>
            </a:pathLst>
          </a:custGeom>
          <a:solidFill>
            <a:srgbClr val="FF7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8" name="Google Shape;598;p22"/>
          <p:cNvSpPr/>
          <p:nvPr/>
        </p:nvSpPr>
        <p:spPr>
          <a:xfrm flipH="1">
            <a:off x="2556524" y="-222867"/>
            <a:ext cx="435245" cy="456592"/>
          </a:xfrm>
          <a:custGeom>
            <a:avLst/>
            <a:gdLst/>
            <a:ahLst/>
            <a:cxnLst/>
            <a:rect l="l" t="t" r="r" b="b"/>
            <a:pathLst>
              <a:path w="7442" h="7807" extrusionOk="0">
                <a:moveTo>
                  <a:pt x="1553" y="502"/>
                </a:moveTo>
                <a:lnTo>
                  <a:pt x="6917" y="4999"/>
                </a:lnTo>
                <a:lnTo>
                  <a:pt x="343" y="7396"/>
                </a:lnTo>
                <a:lnTo>
                  <a:pt x="1553" y="502"/>
                </a:lnTo>
                <a:close/>
                <a:moveTo>
                  <a:pt x="1370" y="0"/>
                </a:moveTo>
                <a:lnTo>
                  <a:pt x="1" y="7806"/>
                </a:lnTo>
                <a:lnTo>
                  <a:pt x="1" y="7806"/>
                </a:lnTo>
                <a:lnTo>
                  <a:pt x="7442" y="5090"/>
                </a:lnTo>
                <a:lnTo>
                  <a:pt x="137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9" name="Google Shape;599;p22"/>
          <p:cNvSpPr/>
          <p:nvPr/>
        </p:nvSpPr>
        <p:spPr>
          <a:xfrm rot="-3124223" flipH="1">
            <a:off x="192312" y="1839591"/>
            <a:ext cx="325130" cy="341076"/>
          </a:xfrm>
          <a:custGeom>
            <a:avLst/>
            <a:gdLst/>
            <a:ahLst/>
            <a:cxnLst/>
            <a:rect l="l" t="t" r="r" b="b"/>
            <a:pathLst>
              <a:path w="7442" h="7807" extrusionOk="0">
                <a:moveTo>
                  <a:pt x="1553" y="502"/>
                </a:moveTo>
                <a:lnTo>
                  <a:pt x="6917" y="4999"/>
                </a:lnTo>
                <a:lnTo>
                  <a:pt x="343" y="7396"/>
                </a:lnTo>
                <a:lnTo>
                  <a:pt x="1553" y="502"/>
                </a:lnTo>
                <a:close/>
                <a:moveTo>
                  <a:pt x="1370" y="0"/>
                </a:moveTo>
                <a:lnTo>
                  <a:pt x="1" y="7806"/>
                </a:lnTo>
                <a:lnTo>
                  <a:pt x="1" y="7806"/>
                </a:lnTo>
                <a:lnTo>
                  <a:pt x="7442" y="5090"/>
                </a:lnTo>
                <a:lnTo>
                  <a:pt x="137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0" name="Google Shape;600;p22"/>
          <p:cNvSpPr/>
          <p:nvPr/>
        </p:nvSpPr>
        <p:spPr>
          <a:xfrm rot="-3623772" flipH="1">
            <a:off x="-1983279" y="-2075874"/>
            <a:ext cx="4337129" cy="3697630"/>
          </a:xfrm>
          <a:custGeom>
            <a:avLst/>
            <a:gdLst/>
            <a:ahLst/>
            <a:cxnLst/>
            <a:rect l="l" t="t" r="r" b="b"/>
            <a:pathLst>
              <a:path w="125699" h="107165" extrusionOk="0">
                <a:moveTo>
                  <a:pt x="125676" y="0"/>
                </a:moveTo>
                <a:cubicBezTo>
                  <a:pt x="116067" y="1507"/>
                  <a:pt x="107256" y="6848"/>
                  <a:pt x="101459" y="14631"/>
                </a:cubicBezTo>
                <a:cubicBezTo>
                  <a:pt x="95684" y="22437"/>
                  <a:pt x="93127" y="32435"/>
                  <a:pt x="94474" y="42044"/>
                </a:cubicBezTo>
                <a:cubicBezTo>
                  <a:pt x="95182" y="47111"/>
                  <a:pt x="96939" y="52065"/>
                  <a:pt x="98651" y="56835"/>
                </a:cubicBezTo>
                <a:cubicBezTo>
                  <a:pt x="100774" y="62724"/>
                  <a:pt x="102942" y="68818"/>
                  <a:pt x="103102" y="75141"/>
                </a:cubicBezTo>
                <a:cubicBezTo>
                  <a:pt x="103467" y="89133"/>
                  <a:pt x="92785" y="102737"/>
                  <a:pt x="78793" y="106115"/>
                </a:cubicBezTo>
                <a:cubicBezTo>
                  <a:pt x="76400" y="106697"/>
                  <a:pt x="73942" y="106977"/>
                  <a:pt x="71473" y="106977"/>
                </a:cubicBezTo>
                <a:cubicBezTo>
                  <a:pt x="60000" y="106977"/>
                  <a:pt x="48288" y="100930"/>
                  <a:pt x="41770" y="91050"/>
                </a:cubicBezTo>
                <a:cubicBezTo>
                  <a:pt x="40401" y="88996"/>
                  <a:pt x="39214" y="86759"/>
                  <a:pt x="38073" y="84591"/>
                </a:cubicBezTo>
                <a:cubicBezTo>
                  <a:pt x="36018" y="80687"/>
                  <a:pt x="33896" y="76670"/>
                  <a:pt x="30677" y="73589"/>
                </a:cubicBezTo>
                <a:cubicBezTo>
                  <a:pt x="26873" y="69970"/>
                  <a:pt x="21644" y="67906"/>
                  <a:pt x="16401" y="67906"/>
                </a:cubicBezTo>
                <a:cubicBezTo>
                  <a:pt x="15856" y="67906"/>
                  <a:pt x="15311" y="67929"/>
                  <a:pt x="14768" y="67974"/>
                </a:cubicBezTo>
                <a:cubicBezTo>
                  <a:pt x="8993" y="68430"/>
                  <a:pt x="3469" y="71489"/>
                  <a:pt x="0" y="76100"/>
                </a:cubicBezTo>
                <a:lnTo>
                  <a:pt x="137" y="76214"/>
                </a:lnTo>
                <a:cubicBezTo>
                  <a:pt x="3584" y="71626"/>
                  <a:pt x="9062" y="68613"/>
                  <a:pt x="14791" y="68156"/>
                </a:cubicBezTo>
                <a:cubicBezTo>
                  <a:pt x="15328" y="68111"/>
                  <a:pt x="15867" y="68089"/>
                  <a:pt x="16406" y="68089"/>
                </a:cubicBezTo>
                <a:cubicBezTo>
                  <a:pt x="21591" y="68089"/>
                  <a:pt x="26777" y="70149"/>
                  <a:pt x="30540" y="73726"/>
                </a:cubicBezTo>
                <a:cubicBezTo>
                  <a:pt x="33759" y="76784"/>
                  <a:pt x="35859" y="80802"/>
                  <a:pt x="37913" y="84682"/>
                </a:cubicBezTo>
                <a:cubicBezTo>
                  <a:pt x="39054" y="86850"/>
                  <a:pt x="40241" y="89087"/>
                  <a:pt x="41611" y="91164"/>
                </a:cubicBezTo>
                <a:cubicBezTo>
                  <a:pt x="45445" y="96962"/>
                  <a:pt x="51266" y="101687"/>
                  <a:pt x="57976" y="104448"/>
                </a:cubicBezTo>
                <a:cubicBezTo>
                  <a:pt x="62336" y="106252"/>
                  <a:pt x="66947" y="107165"/>
                  <a:pt x="71443" y="107165"/>
                </a:cubicBezTo>
                <a:cubicBezTo>
                  <a:pt x="73977" y="107165"/>
                  <a:pt x="76442" y="106891"/>
                  <a:pt x="78839" y="106297"/>
                </a:cubicBezTo>
                <a:cubicBezTo>
                  <a:pt x="92922" y="102896"/>
                  <a:pt x="103650" y="89201"/>
                  <a:pt x="103285" y="75141"/>
                </a:cubicBezTo>
                <a:cubicBezTo>
                  <a:pt x="103125" y="68795"/>
                  <a:pt x="100934" y="62678"/>
                  <a:pt x="98834" y="56767"/>
                </a:cubicBezTo>
                <a:cubicBezTo>
                  <a:pt x="97122" y="51996"/>
                  <a:pt x="95364" y="47066"/>
                  <a:pt x="94657" y="42021"/>
                </a:cubicBezTo>
                <a:cubicBezTo>
                  <a:pt x="93333" y="32458"/>
                  <a:pt x="95866" y="22506"/>
                  <a:pt x="101618" y="14745"/>
                </a:cubicBezTo>
                <a:cubicBezTo>
                  <a:pt x="107370" y="6985"/>
                  <a:pt x="116158" y="1689"/>
                  <a:pt x="125699" y="183"/>
                </a:cubicBezTo>
                <a:lnTo>
                  <a:pt x="1256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1" name="Google Shape;601;p22"/>
          <p:cNvSpPr/>
          <p:nvPr/>
        </p:nvSpPr>
        <p:spPr>
          <a:xfrm>
            <a:off x="1423624" y="4549650"/>
            <a:ext cx="4089685" cy="1076582"/>
          </a:xfrm>
          <a:custGeom>
            <a:avLst/>
            <a:gdLst/>
            <a:ahLst/>
            <a:cxnLst/>
            <a:rect l="l" t="t" r="r" b="b"/>
            <a:pathLst>
              <a:path w="118533" h="31203" extrusionOk="0">
                <a:moveTo>
                  <a:pt x="36476" y="0"/>
                </a:moveTo>
                <a:cubicBezTo>
                  <a:pt x="28829" y="92"/>
                  <a:pt x="21799" y="3173"/>
                  <a:pt x="17668" y="8240"/>
                </a:cubicBezTo>
                <a:cubicBezTo>
                  <a:pt x="15499" y="10888"/>
                  <a:pt x="14084" y="14083"/>
                  <a:pt x="12715" y="17165"/>
                </a:cubicBezTo>
                <a:cubicBezTo>
                  <a:pt x="12076" y="18580"/>
                  <a:pt x="11414" y="20064"/>
                  <a:pt x="10706" y="21456"/>
                </a:cubicBezTo>
                <a:cubicBezTo>
                  <a:pt x="8720" y="25313"/>
                  <a:pt x="5251" y="30107"/>
                  <a:pt x="1" y="31020"/>
                </a:cubicBezTo>
                <a:lnTo>
                  <a:pt x="47" y="31202"/>
                </a:lnTo>
                <a:cubicBezTo>
                  <a:pt x="5342" y="30289"/>
                  <a:pt x="8857" y="25450"/>
                  <a:pt x="10866" y="21547"/>
                </a:cubicBezTo>
                <a:cubicBezTo>
                  <a:pt x="11596" y="20132"/>
                  <a:pt x="12235" y="18671"/>
                  <a:pt x="12874" y="17233"/>
                </a:cubicBezTo>
                <a:cubicBezTo>
                  <a:pt x="14244" y="14175"/>
                  <a:pt x="15659" y="11002"/>
                  <a:pt x="17805" y="8354"/>
                </a:cubicBezTo>
                <a:cubicBezTo>
                  <a:pt x="21913" y="3333"/>
                  <a:pt x="28898" y="274"/>
                  <a:pt x="36476" y="183"/>
                </a:cubicBezTo>
                <a:cubicBezTo>
                  <a:pt x="36600" y="181"/>
                  <a:pt x="36724" y="181"/>
                  <a:pt x="36849" y="181"/>
                </a:cubicBezTo>
                <a:cubicBezTo>
                  <a:pt x="42877" y="181"/>
                  <a:pt x="49209" y="1807"/>
                  <a:pt x="56767" y="5296"/>
                </a:cubicBezTo>
                <a:cubicBezTo>
                  <a:pt x="57886" y="5821"/>
                  <a:pt x="59004" y="6368"/>
                  <a:pt x="60100" y="6893"/>
                </a:cubicBezTo>
                <a:cubicBezTo>
                  <a:pt x="65715" y="9577"/>
                  <a:pt x="71479" y="12354"/>
                  <a:pt x="77561" y="12354"/>
                </a:cubicBezTo>
                <a:cubicBezTo>
                  <a:pt x="78204" y="12354"/>
                  <a:pt x="78851" y="12323"/>
                  <a:pt x="79501" y="12257"/>
                </a:cubicBezTo>
                <a:cubicBezTo>
                  <a:pt x="83633" y="11847"/>
                  <a:pt x="87490" y="10021"/>
                  <a:pt x="91211" y="8263"/>
                </a:cubicBezTo>
                <a:cubicBezTo>
                  <a:pt x="92192" y="7806"/>
                  <a:pt x="93197" y="7327"/>
                  <a:pt x="94178" y="6893"/>
                </a:cubicBezTo>
                <a:cubicBezTo>
                  <a:pt x="98207" y="5106"/>
                  <a:pt x="101625" y="4221"/>
                  <a:pt x="104624" y="4221"/>
                </a:cubicBezTo>
                <a:cubicBezTo>
                  <a:pt x="106298" y="4221"/>
                  <a:pt x="107842" y="4497"/>
                  <a:pt x="109289" y="5045"/>
                </a:cubicBezTo>
                <a:cubicBezTo>
                  <a:pt x="115040" y="7190"/>
                  <a:pt x="118327" y="14403"/>
                  <a:pt x="116182" y="20155"/>
                </a:cubicBezTo>
                <a:lnTo>
                  <a:pt x="116364" y="20223"/>
                </a:lnTo>
                <a:cubicBezTo>
                  <a:pt x="118533" y="14380"/>
                  <a:pt x="115200" y="7053"/>
                  <a:pt x="109357" y="4862"/>
                </a:cubicBezTo>
                <a:cubicBezTo>
                  <a:pt x="107894" y="4314"/>
                  <a:pt x="106334" y="4039"/>
                  <a:pt x="104644" y="4039"/>
                </a:cubicBezTo>
                <a:cubicBezTo>
                  <a:pt x="101615" y="4039"/>
                  <a:pt x="98168" y="4923"/>
                  <a:pt x="94110" y="6711"/>
                </a:cubicBezTo>
                <a:cubicBezTo>
                  <a:pt x="93105" y="7167"/>
                  <a:pt x="92101" y="7647"/>
                  <a:pt x="91120" y="8103"/>
                </a:cubicBezTo>
                <a:cubicBezTo>
                  <a:pt x="87422" y="9861"/>
                  <a:pt x="83587" y="11664"/>
                  <a:pt x="79479" y="12075"/>
                </a:cubicBezTo>
                <a:cubicBezTo>
                  <a:pt x="78831" y="12141"/>
                  <a:pt x="78187" y="12172"/>
                  <a:pt x="77545" y="12172"/>
                </a:cubicBezTo>
                <a:cubicBezTo>
                  <a:pt x="71518" y="12172"/>
                  <a:pt x="65761" y="9413"/>
                  <a:pt x="60191" y="6711"/>
                </a:cubicBezTo>
                <a:cubicBezTo>
                  <a:pt x="59096" y="6186"/>
                  <a:pt x="57954" y="5638"/>
                  <a:pt x="56859" y="5136"/>
                </a:cubicBezTo>
                <a:cubicBezTo>
                  <a:pt x="49258" y="1644"/>
                  <a:pt x="42890" y="0"/>
                  <a:pt x="368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2" name="Grupo 51"/>
          <p:cNvGrpSpPr/>
          <p:nvPr userDrawn="1"/>
        </p:nvGrpSpPr>
        <p:grpSpPr>
          <a:xfrm>
            <a:off x="7375099" y="4716364"/>
            <a:ext cx="1606469" cy="396459"/>
            <a:chOff x="7375099" y="4716364"/>
            <a:chExt cx="1606469" cy="396459"/>
          </a:xfrm>
        </p:grpSpPr>
        <p:pic>
          <p:nvPicPr>
            <p:cNvPr id="53" name="Imagen 2"/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34514" y="4738725"/>
              <a:ext cx="1347054" cy="3740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54" name="Google Shape;683;p28"/>
            <p:cNvGrpSpPr/>
            <p:nvPr userDrawn="1"/>
          </p:nvGrpSpPr>
          <p:grpSpPr>
            <a:xfrm>
              <a:off x="7375099" y="4716364"/>
              <a:ext cx="259415" cy="359984"/>
              <a:chOff x="5907238" y="532836"/>
              <a:chExt cx="118965" cy="244207"/>
            </a:xfrm>
            <a:solidFill>
              <a:srgbClr val="002F66"/>
            </a:solidFill>
          </p:grpSpPr>
          <p:sp>
            <p:nvSpPr>
              <p:cNvPr id="55" name="Google Shape;684;p28"/>
              <p:cNvSpPr/>
              <p:nvPr/>
            </p:nvSpPr>
            <p:spPr>
              <a:xfrm>
                <a:off x="5907238" y="590349"/>
                <a:ext cx="118965" cy="186693"/>
              </a:xfrm>
              <a:custGeom>
                <a:avLst/>
                <a:gdLst/>
                <a:ahLst/>
                <a:cxnLst/>
                <a:rect l="l" t="t" r="r" b="b"/>
                <a:pathLst>
                  <a:path w="3448" h="5411" extrusionOk="0">
                    <a:moveTo>
                      <a:pt x="1416" y="594"/>
                    </a:moveTo>
                    <a:cubicBezTo>
                      <a:pt x="1690" y="914"/>
                      <a:pt x="1964" y="1233"/>
                      <a:pt x="2238" y="1530"/>
                    </a:cubicBezTo>
                    <a:cubicBezTo>
                      <a:pt x="2238" y="1553"/>
                      <a:pt x="2238" y="1553"/>
                      <a:pt x="2215" y="1553"/>
                    </a:cubicBezTo>
                    <a:lnTo>
                      <a:pt x="1781" y="1553"/>
                    </a:lnTo>
                    <a:cubicBezTo>
                      <a:pt x="1872" y="1804"/>
                      <a:pt x="1964" y="2032"/>
                      <a:pt x="2055" y="2260"/>
                    </a:cubicBezTo>
                    <a:cubicBezTo>
                      <a:pt x="2055" y="2260"/>
                      <a:pt x="2032" y="2260"/>
                      <a:pt x="2032" y="2283"/>
                    </a:cubicBezTo>
                    <a:cubicBezTo>
                      <a:pt x="1758" y="1964"/>
                      <a:pt x="1484" y="1644"/>
                      <a:pt x="1210" y="1302"/>
                    </a:cubicBezTo>
                    <a:lnTo>
                      <a:pt x="1667" y="1302"/>
                    </a:lnTo>
                    <a:cubicBezTo>
                      <a:pt x="1576" y="1073"/>
                      <a:pt x="1484" y="822"/>
                      <a:pt x="1393" y="594"/>
                    </a:cubicBezTo>
                    <a:close/>
                    <a:moveTo>
                      <a:pt x="138" y="1"/>
                    </a:moveTo>
                    <a:cubicBezTo>
                      <a:pt x="1" y="1"/>
                      <a:pt x="1" y="23"/>
                      <a:pt x="1" y="137"/>
                    </a:cubicBezTo>
                    <a:cubicBezTo>
                      <a:pt x="1" y="274"/>
                      <a:pt x="1" y="411"/>
                      <a:pt x="1" y="548"/>
                    </a:cubicBezTo>
                    <a:cubicBezTo>
                      <a:pt x="1" y="754"/>
                      <a:pt x="69" y="845"/>
                      <a:pt x="252" y="891"/>
                    </a:cubicBezTo>
                    <a:cubicBezTo>
                      <a:pt x="275" y="891"/>
                      <a:pt x="275" y="891"/>
                      <a:pt x="297" y="914"/>
                    </a:cubicBezTo>
                    <a:cubicBezTo>
                      <a:pt x="297" y="1096"/>
                      <a:pt x="297" y="1279"/>
                      <a:pt x="297" y="1461"/>
                    </a:cubicBezTo>
                    <a:cubicBezTo>
                      <a:pt x="275" y="2169"/>
                      <a:pt x="731" y="2717"/>
                      <a:pt x="1302" y="2899"/>
                    </a:cubicBezTo>
                    <a:cubicBezTo>
                      <a:pt x="1347" y="2899"/>
                      <a:pt x="1347" y="2922"/>
                      <a:pt x="1347" y="2968"/>
                    </a:cubicBezTo>
                    <a:cubicBezTo>
                      <a:pt x="1347" y="3059"/>
                      <a:pt x="1347" y="3150"/>
                      <a:pt x="1347" y="3242"/>
                    </a:cubicBezTo>
                    <a:cubicBezTo>
                      <a:pt x="1347" y="3310"/>
                      <a:pt x="1393" y="3379"/>
                      <a:pt x="1439" y="3379"/>
                    </a:cubicBezTo>
                    <a:cubicBezTo>
                      <a:pt x="1507" y="3401"/>
                      <a:pt x="1507" y="3447"/>
                      <a:pt x="1507" y="3470"/>
                    </a:cubicBezTo>
                    <a:cubicBezTo>
                      <a:pt x="1507" y="3721"/>
                      <a:pt x="1484" y="3949"/>
                      <a:pt x="1553" y="4178"/>
                    </a:cubicBezTo>
                    <a:cubicBezTo>
                      <a:pt x="1713" y="4794"/>
                      <a:pt x="2306" y="5319"/>
                      <a:pt x="2945" y="5387"/>
                    </a:cubicBezTo>
                    <a:cubicBezTo>
                      <a:pt x="3105" y="5387"/>
                      <a:pt x="3265" y="5387"/>
                      <a:pt x="3447" y="5410"/>
                    </a:cubicBezTo>
                    <a:lnTo>
                      <a:pt x="3447" y="4954"/>
                    </a:lnTo>
                    <a:lnTo>
                      <a:pt x="3196" y="4954"/>
                    </a:lnTo>
                    <a:cubicBezTo>
                      <a:pt x="2671" y="4954"/>
                      <a:pt x="2238" y="4680"/>
                      <a:pt x="2032" y="4200"/>
                    </a:cubicBezTo>
                    <a:cubicBezTo>
                      <a:pt x="1941" y="3949"/>
                      <a:pt x="1941" y="3698"/>
                      <a:pt x="1941" y="3447"/>
                    </a:cubicBezTo>
                    <a:cubicBezTo>
                      <a:pt x="1941" y="3424"/>
                      <a:pt x="1986" y="3401"/>
                      <a:pt x="2009" y="3401"/>
                    </a:cubicBezTo>
                    <a:cubicBezTo>
                      <a:pt x="2055" y="3356"/>
                      <a:pt x="2101" y="3310"/>
                      <a:pt x="2101" y="3242"/>
                    </a:cubicBezTo>
                    <a:cubicBezTo>
                      <a:pt x="2101" y="3173"/>
                      <a:pt x="2101" y="3082"/>
                      <a:pt x="2078" y="2991"/>
                    </a:cubicBezTo>
                    <a:cubicBezTo>
                      <a:pt x="2078" y="2945"/>
                      <a:pt x="2101" y="2899"/>
                      <a:pt x="2169" y="2877"/>
                    </a:cubicBezTo>
                    <a:cubicBezTo>
                      <a:pt x="2717" y="2694"/>
                      <a:pt x="3036" y="2306"/>
                      <a:pt x="3128" y="1758"/>
                    </a:cubicBezTo>
                    <a:cubicBezTo>
                      <a:pt x="3173" y="1507"/>
                      <a:pt x="3151" y="1279"/>
                      <a:pt x="3151" y="1028"/>
                    </a:cubicBezTo>
                    <a:cubicBezTo>
                      <a:pt x="3151" y="936"/>
                      <a:pt x="3151" y="891"/>
                      <a:pt x="3265" y="868"/>
                    </a:cubicBezTo>
                    <a:cubicBezTo>
                      <a:pt x="3379" y="845"/>
                      <a:pt x="3424" y="731"/>
                      <a:pt x="3447" y="617"/>
                    </a:cubicBezTo>
                    <a:cubicBezTo>
                      <a:pt x="3447" y="434"/>
                      <a:pt x="3447" y="274"/>
                      <a:pt x="3447" y="92"/>
                    </a:cubicBezTo>
                    <a:cubicBezTo>
                      <a:pt x="3447" y="23"/>
                      <a:pt x="3424" y="1"/>
                      <a:pt x="3356" y="1"/>
                    </a:cubicBezTo>
                    <a:cubicBezTo>
                      <a:pt x="3326" y="8"/>
                      <a:pt x="3298" y="11"/>
                      <a:pt x="3271" y="11"/>
                    </a:cubicBezTo>
                    <a:cubicBezTo>
                      <a:pt x="3216" y="11"/>
                      <a:pt x="3166" y="1"/>
                      <a:pt x="310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n>
                    <a:solidFill>
                      <a:schemeClr val="tx2">
                        <a:lumMod val="75000"/>
                      </a:schemeClr>
                    </a:solidFill>
                  </a:ln>
                </a:endParaRPr>
              </a:p>
            </p:txBody>
          </p:sp>
          <p:sp>
            <p:nvSpPr>
              <p:cNvPr id="56" name="Google Shape;685;p28"/>
              <p:cNvSpPr/>
              <p:nvPr/>
            </p:nvSpPr>
            <p:spPr>
              <a:xfrm>
                <a:off x="5988351" y="532974"/>
                <a:ext cx="17355" cy="51098"/>
              </a:xfrm>
              <a:custGeom>
                <a:avLst/>
                <a:gdLst/>
                <a:ahLst/>
                <a:cxnLst/>
                <a:rect l="l" t="t" r="r" b="b"/>
                <a:pathLst>
                  <a:path w="503" h="1481" extrusionOk="0">
                    <a:moveTo>
                      <a:pt x="265" y="0"/>
                    </a:moveTo>
                    <a:cubicBezTo>
                      <a:pt x="232" y="0"/>
                      <a:pt x="196" y="7"/>
                      <a:pt x="160" y="20"/>
                    </a:cubicBezTo>
                    <a:cubicBezTo>
                      <a:pt x="69" y="66"/>
                      <a:pt x="1" y="134"/>
                      <a:pt x="1" y="226"/>
                    </a:cubicBezTo>
                    <a:cubicBezTo>
                      <a:pt x="1" y="636"/>
                      <a:pt x="1" y="1070"/>
                      <a:pt x="1" y="1481"/>
                    </a:cubicBezTo>
                    <a:lnTo>
                      <a:pt x="503" y="1481"/>
                    </a:lnTo>
                    <a:cubicBezTo>
                      <a:pt x="503" y="1458"/>
                      <a:pt x="503" y="1435"/>
                      <a:pt x="503" y="1412"/>
                    </a:cubicBezTo>
                    <a:cubicBezTo>
                      <a:pt x="503" y="1047"/>
                      <a:pt x="503" y="659"/>
                      <a:pt x="503" y="271"/>
                    </a:cubicBezTo>
                    <a:cubicBezTo>
                      <a:pt x="503" y="106"/>
                      <a:pt x="400" y="0"/>
                      <a:pt x="26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n>
                    <a:solidFill>
                      <a:schemeClr val="tx2">
                        <a:lumMod val="75000"/>
                      </a:schemeClr>
                    </a:solidFill>
                  </a:ln>
                </a:endParaRPr>
              </a:p>
            </p:txBody>
          </p:sp>
          <p:sp>
            <p:nvSpPr>
              <p:cNvPr id="57" name="Google Shape;686;p28"/>
              <p:cNvSpPr/>
              <p:nvPr/>
            </p:nvSpPr>
            <p:spPr>
              <a:xfrm>
                <a:off x="5926938" y="532836"/>
                <a:ext cx="18148" cy="51236"/>
              </a:xfrm>
              <a:custGeom>
                <a:avLst/>
                <a:gdLst/>
                <a:ahLst/>
                <a:cxnLst/>
                <a:rect l="l" t="t" r="r" b="b"/>
                <a:pathLst>
                  <a:path w="526" h="1485" extrusionOk="0">
                    <a:moveTo>
                      <a:pt x="247" y="0"/>
                    </a:moveTo>
                    <a:cubicBezTo>
                      <a:pt x="190" y="0"/>
                      <a:pt x="136" y="26"/>
                      <a:pt x="92" y="70"/>
                    </a:cubicBezTo>
                    <a:cubicBezTo>
                      <a:pt x="46" y="115"/>
                      <a:pt x="0" y="184"/>
                      <a:pt x="0" y="252"/>
                    </a:cubicBezTo>
                    <a:cubicBezTo>
                      <a:pt x="0" y="663"/>
                      <a:pt x="0" y="1074"/>
                      <a:pt x="0" y="1462"/>
                    </a:cubicBezTo>
                    <a:cubicBezTo>
                      <a:pt x="0" y="1485"/>
                      <a:pt x="23" y="1485"/>
                      <a:pt x="23" y="1485"/>
                    </a:cubicBezTo>
                    <a:lnTo>
                      <a:pt x="502" y="1485"/>
                    </a:lnTo>
                    <a:cubicBezTo>
                      <a:pt x="502" y="1485"/>
                      <a:pt x="525" y="1462"/>
                      <a:pt x="525" y="1439"/>
                    </a:cubicBezTo>
                    <a:cubicBezTo>
                      <a:pt x="525" y="1051"/>
                      <a:pt x="525" y="663"/>
                      <a:pt x="525" y="275"/>
                    </a:cubicBezTo>
                    <a:cubicBezTo>
                      <a:pt x="525" y="161"/>
                      <a:pt x="457" y="70"/>
                      <a:pt x="343" y="24"/>
                    </a:cubicBezTo>
                    <a:cubicBezTo>
                      <a:pt x="310" y="8"/>
                      <a:pt x="278" y="0"/>
                      <a:pt x="24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n>
                    <a:solidFill>
                      <a:schemeClr val="tx2">
                        <a:lumMod val="75000"/>
                      </a:schemeClr>
                    </a:solidFill>
                  </a:ln>
                </a:endParaRPr>
              </a:p>
            </p:txBody>
          </p:sp>
        </p:grp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>
            <a:alpha val="60000"/>
          </a:scheme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Montserrat ExtraBold"/>
              <a:buNone/>
              <a:defRPr sz="3500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100" y="1152475"/>
            <a:ext cx="7717800" cy="3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T Sans"/>
              <a:buChar char="●"/>
              <a:defRPr>
                <a:solidFill>
                  <a:schemeClr val="lt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T Sans"/>
              <a:buChar char="○"/>
              <a:defRPr>
                <a:solidFill>
                  <a:schemeClr val="lt2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T Sans"/>
              <a:buChar char="■"/>
              <a:defRPr>
                <a:solidFill>
                  <a:schemeClr val="lt2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T Sans"/>
              <a:buChar char="●"/>
              <a:defRPr>
                <a:solidFill>
                  <a:schemeClr val="lt2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T Sans"/>
              <a:buChar char="○"/>
              <a:defRPr>
                <a:solidFill>
                  <a:schemeClr val="lt2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T Sans"/>
              <a:buChar char="■"/>
              <a:defRPr>
                <a:solidFill>
                  <a:schemeClr val="lt2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T Sans"/>
              <a:buChar char="●"/>
              <a:defRPr>
                <a:solidFill>
                  <a:schemeClr val="lt2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T Sans"/>
              <a:buChar char="○"/>
              <a:defRPr>
                <a:solidFill>
                  <a:schemeClr val="lt2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PT Sans"/>
              <a:buChar char="■"/>
              <a:defRPr>
                <a:solidFill>
                  <a:schemeClr val="lt2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4" r:id="rId2"/>
    <p:sldLayoutId id="2147483655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8" r:id="rId9"/>
    <p:sldLayoutId id="2147483669" r:id="rId10"/>
    <p:sldLayoutId id="2147483670" r:id="rId11"/>
    <p:sldLayoutId id="2147483671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28.png"/><Relationship Id="rId5" Type="http://schemas.openxmlformats.org/officeDocument/2006/relationships/image" Target="../media/image27.emf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34.png"/><Relationship Id="rId5" Type="http://schemas.openxmlformats.org/officeDocument/2006/relationships/image" Target="../media/image33.jpe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36.png"/><Relationship Id="rId2" Type="http://schemas.microsoft.com/office/2007/relationships/media" Target="../media/media7.mp4"/><Relationship Id="rId1" Type="http://schemas.openxmlformats.org/officeDocument/2006/relationships/video" Target="NULL" TargetMode="Externa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8.mp4"/><Relationship Id="rId1" Type="http://schemas.openxmlformats.org/officeDocument/2006/relationships/video" Target="NULL" TargetMode="External"/><Relationship Id="rId5" Type="http://schemas.openxmlformats.org/officeDocument/2006/relationships/image" Target="../media/image43.png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5" Type="http://schemas.openxmlformats.org/officeDocument/2006/relationships/image" Target="../media/image44.png"/><Relationship Id="rId4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5" Type="http://schemas.openxmlformats.org/officeDocument/2006/relationships/image" Target="../media/image49.png"/><Relationship Id="rId4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54.jpeg"/><Relationship Id="rId3" Type="http://schemas.openxmlformats.org/officeDocument/2006/relationships/image" Target="../media/image50.jpeg"/><Relationship Id="rId7" Type="http://schemas.openxmlformats.org/officeDocument/2006/relationships/image" Target="../media/image4.jpeg"/><Relationship Id="rId12" Type="http://schemas.openxmlformats.org/officeDocument/2006/relationships/image" Target="../media/image5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://bit.ly/2TtBDfr" TargetMode="External"/><Relationship Id="rId11" Type="http://schemas.openxmlformats.org/officeDocument/2006/relationships/image" Target="../media/image52.jpeg"/><Relationship Id="rId5" Type="http://schemas.openxmlformats.org/officeDocument/2006/relationships/hyperlink" Target="http://bit.ly/2TyoMsr" TargetMode="External"/><Relationship Id="rId10" Type="http://schemas.openxmlformats.org/officeDocument/2006/relationships/image" Target="../media/image51.png"/><Relationship Id="rId4" Type="http://schemas.openxmlformats.org/officeDocument/2006/relationships/hyperlink" Target="http://bit.ly/2Tynxth" TargetMode="External"/><Relationship Id="rId9" Type="http://schemas.openxmlformats.org/officeDocument/2006/relationships/image" Target="../media/image6.jpeg"/><Relationship Id="rId14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1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6.png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16.png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25.png"/><Relationship Id="rId2" Type="http://schemas.microsoft.com/office/2007/relationships/media" Target="../media/media4.mp4"/><Relationship Id="rId1" Type="http://schemas.openxmlformats.org/officeDocument/2006/relationships/video" Target="NULL" TargetMode="Externa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28"/>
          <p:cNvSpPr/>
          <p:nvPr/>
        </p:nvSpPr>
        <p:spPr>
          <a:xfrm>
            <a:off x="642794" y="863582"/>
            <a:ext cx="3416334" cy="3416334"/>
          </a:xfrm>
          <a:custGeom>
            <a:avLst/>
            <a:gdLst/>
            <a:ahLst/>
            <a:cxnLst/>
            <a:rect l="l" t="t" r="r" b="b"/>
            <a:pathLst>
              <a:path w="99017" h="99017" extrusionOk="0">
                <a:moveTo>
                  <a:pt x="49508" y="1051"/>
                </a:moveTo>
                <a:cubicBezTo>
                  <a:pt x="76214" y="1051"/>
                  <a:pt x="97967" y="22780"/>
                  <a:pt x="97967" y="49509"/>
                </a:cubicBezTo>
                <a:cubicBezTo>
                  <a:pt x="97967" y="76237"/>
                  <a:pt x="76214" y="97967"/>
                  <a:pt x="49508" y="97967"/>
                </a:cubicBezTo>
                <a:cubicBezTo>
                  <a:pt x="22780" y="97967"/>
                  <a:pt x="1050" y="76237"/>
                  <a:pt x="1050" y="49509"/>
                </a:cubicBezTo>
                <a:cubicBezTo>
                  <a:pt x="1050" y="22780"/>
                  <a:pt x="22780" y="1051"/>
                  <a:pt x="49508" y="1051"/>
                </a:cubicBezTo>
                <a:close/>
                <a:moveTo>
                  <a:pt x="49508" y="1"/>
                </a:moveTo>
                <a:cubicBezTo>
                  <a:pt x="22209" y="1"/>
                  <a:pt x="0" y="22210"/>
                  <a:pt x="0" y="49509"/>
                </a:cubicBezTo>
                <a:cubicBezTo>
                  <a:pt x="0" y="76808"/>
                  <a:pt x="22209" y="99017"/>
                  <a:pt x="49508" y="99017"/>
                </a:cubicBezTo>
                <a:cubicBezTo>
                  <a:pt x="76807" y="99017"/>
                  <a:pt x="99017" y="76808"/>
                  <a:pt x="99017" y="49509"/>
                </a:cubicBezTo>
                <a:cubicBezTo>
                  <a:pt x="99017" y="22210"/>
                  <a:pt x="76807" y="1"/>
                  <a:pt x="4950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1" name="Google Shape;681;p28"/>
          <p:cNvSpPr txBox="1">
            <a:spLocks noGrp="1"/>
          </p:cNvSpPr>
          <p:nvPr>
            <p:ph type="ctrTitle"/>
          </p:nvPr>
        </p:nvSpPr>
        <p:spPr>
          <a:xfrm>
            <a:off x="4819724" y="584035"/>
            <a:ext cx="4022801" cy="18335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200" dirty="0">
                <a:solidFill>
                  <a:schemeClr val="tx2">
                    <a:lumMod val="75000"/>
                  </a:schemeClr>
                </a:solidFill>
              </a:rPr>
              <a:t>EL TREN,</a:t>
            </a:r>
            <a:r>
              <a:rPr lang="en" sz="3900" dirty="0">
                <a:solidFill>
                  <a:schemeClr val="tx2">
                    <a:lumMod val="75000"/>
                  </a:schemeClr>
                </a:solidFill>
              </a:rPr>
              <a:t> generador de</a:t>
            </a:r>
            <a:endParaRPr sz="3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82" name="Google Shape;682;p28"/>
          <p:cNvSpPr txBox="1">
            <a:spLocks noGrp="1"/>
          </p:cNvSpPr>
          <p:nvPr>
            <p:ph type="subTitle" idx="1"/>
          </p:nvPr>
        </p:nvSpPr>
        <p:spPr>
          <a:xfrm>
            <a:off x="4572000" y="3681175"/>
            <a:ext cx="3858900" cy="47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s-ES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683" name="Google Shape;683;p28"/>
          <p:cNvGrpSpPr/>
          <p:nvPr/>
        </p:nvGrpSpPr>
        <p:grpSpPr>
          <a:xfrm>
            <a:off x="42352" y="1970191"/>
            <a:ext cx="520206" cy="845472"/>
            <a:chOff x="5907238" y="532836"/>
            <a:chExt cx="118965" cy="244207"/>
          </a:xfrm>
          <a:solidFill>
            <a:srgbClr val="002F66"/>
          </a:solidFill>
        </p:grpSpPr>
        <p:sp>
          <p:nvSpPr>
            <p:cNvPr id="684" name="Google Shape;684;p28"/>
            <p:cNvSpPr/>
            <p:nvPr/>
          </p:nvSpPr>
          <p:spPr>
            <a:xfrm>
              <a:off x="5907238" y="590349"/>
              <a:ext cx="118965" cy="186693"/>
            </a:xfrm>
            <a:custGeom>
              <a:avLst/>
              <a:gdLst/>
              <a:ahLst/>
              <a:cxnLst/>
              <a:rect l="l" t="t" r="r" b="b"/>
              <a:pathLst>
                <a:path w="3448" h="5411" extrusionOk="0">
                  <a:moveTo>
                    <a:pt x="1416" y="594"/>
                  </a:moveTo>
                  <a:cubicBezTo>
                    <a:pt x="1690" y="914"/>
                    <a:pt x="1964" y="1233"/>
                    <a:pt x="2238" y="1530"/>
                  </a:cubicBezTo>
                  <a:cubicBezTo>
                    <a:pt x="2238" y="1553"/>
                    <a:pt x="2238" y="1553"/>
                    <a:pt x="2215" y="1553"/>
                  </a:cubicBezTo>
                  <a:lnTo>
                    <a:pt x="1781" y="1553"/>
                  </a:lnTo>
                  <a:cubicBezTo>
                    <a:pt x="1872" y="1804"/>
                    <a:pt x="1964" y="2032"/>
                    <a:pt x="2055" y="2260"/>
                  </a:cubicBezTo>
                  <a:cubicBezTo>
                    <a:pt x="2055" y="2260"/>
                    <a:pt x="2032" y="2260"/>
                    <a:pt x="2032" y="2283"/>
                  </a:cubicBezTo>
                  <a:cubicBezTo>
                    <a:pt x="1758" y="1964"/>
                    <a:pt x="1484" y="1644"/>
                    <a:pt x="1210" y="1302"/>
                  </a:cubicBezTo>
                  <a:lnTo>
                    <a:pt x="1667" y="1302"/>
                  </a:lnTo>
                  <a:cubicBezTo>
                    <a:pt x="1576" y="1073"/>
                    <a:pt x="1484" y="822"/>
                    <a:pt x="1393" y="594"/>
                  </a:cubicBezTo>
                  <a:close/>
                  <a:moveTo>
                    <a:pt x="138" y="1"/>
                  </a:moveTo>
                  <a:cubicBezTo>
                    <a:pt x="1" y="1"/>
                    <a:pt x="1" y="23"/>
                    <a:pt x="1" y="137"/>
                  </a:cubicBezTo>
                  <a:cubicBezTo>
                    <a:pt x="1" y="274"/>
                    <a:pt x="1" y="411"/>
                    <a:pt x="1" y="548"/>
                  </a:cubicBezTo>
                  <a:cubicBezTo>
                    <a:pt x="1" y="754"/>
                    <a:pt x="69" y="845"/>
                    <a:pt x="252" y="891"/>
                  </a:cubicBezTo>
                  <a:cubicBezTo>
                    <a:pt x="275" y="891"/>
                    <a:pt x="275" y="891"/>
                    <a:pt x="297" y="914"/>
                  </a:cubicBezTo>
                  <a:cubicBezTo>
                    <a:pt x="297" y="1096"/>
                    <a:pt x="297" y="1279"/>
                    <a:pt x="297" y="1461"/>
                  </a:cubicBezTo>
                  <a:cubicBezTo>
                    <a:pt x="275" y="2169"/>
                    <a:pt x="731" y="2717"/>
                    <a:pt x="1302" y="2899"/>
                  </a:cubicBezTo>
                  <a:cubicBezTo>
                    <a:pt x="1347" y="2899"/>
                    <a:pt x="1347" y="2922"/>
                    <a:pt x="1347" y="2968"/>
                  </a:cubicBezTo>
                  <a:cubicBezTo>
                    <a:pt x="1347" y="3059"/>
                    <a:pt x="1347" y="3150"/>
                    <a:pt x="1347" y="3242"/>
                  </a:cubicBezTo>
                  <a:cubicBezTo>
                    <a:pt x="1347" y="3310"/>
                    <a:pt x="1393" y="3379"/>
                    <a:pt x="1439" y="3379"/>
                  </a:cubicBezTo>
                  <a:cubicBezTo>
                    <a:pt x="1507" y="3401"/>
                    <a:pt x="1507" y="3447"/>
                    <a:pt x="1507" y="3470"/>
                  </a:cubicBezTo>
                  <a:cubicBezTo>
                    <a:pt x="1507" y="3721"/>
                    <a:pt x="1484" y="3949"/>
                    <a:pt x="1553" y="4178"/>
                  </a:cubicBezTo>
                  <a:cubicBezTo>
                    <a:pt x="1713" y="4794"/>
                    <a:pt x="2306" y="5319"/>
                    <a:pt x="2945" y="5387"/>
                  </a:cubicBezTo>
                  <a:cubicBezTo>
                    <a:pt x="3105" y="5387"/>
                    <a:pt x="3265" y="5387"/>
                    <a:pt x="3447" y="5410"/>
                  </a:cubicBezTo>
                  <a:lnTo>
                    <a:pt x="3447" y="4954"/>
                  </a:lnTo>
                  <a:lnTo>
                    <a:pt x="3196" y="4954"/>
                  </a:lnTo>
                  <a:cubicBezTo>
                    <a:pt x="2671" y="4954"/>
                    <a:pt x="2238" y="4680"/>
                    <a:pt x="2032" y="4200"/>
                  </a:cubicBezTo>
                  <a:cubicBezTo>
                    <a:pt x="1941" y="3949"/>
                    <a:pt x="1941" y="3698"/>
                    <a:pt x="1941" y="3447"/>
                  </a:cubicBezTo>
                  <a:cubicBezTo>
                    <a:pt x="1941" y="3424"/>
                    <a:pt x="1986" y="3401"/>
                    <a:pt x="2009" y="3401"/>
                  </a:cubicBezTo>
                  <a:cubicBezTo>
                    <a:pt x="2055" y="3356"/>
                    <a:pt x="2101" y="3310"/>
                    <a:pt x="2101" y="3242"/>
                  </a:cubicBezTo>
                  <a:cubicBezTo>
                    <a:pt x="2101" y="3173"/>
                    <a:pt x="2101" y="3082"/>
                    <a:pt x="2078" y="2991"/>
                  </a:cubicBezTo>
                  <a:cubicBezTo>
                    <a:pt x="2078" y="2945"/>
                    <a:pt x="2101" y="2899"/>
                    <a:pt x="2169" y="2877"/>
                  </a:cubicBezTo>
                  <a:cubicBezTo>
                    <a:pt x="2717" y="2694"/>
                    <a:pt x="3036" y="2306"/>
                    <a:pt x="3128" y="1758"/>
                  </a:cubicBezTo>
                  <a:cubicBezTo>
                    <a:pt x="3173" y="1507"/>
                    <a:pt x="3151" y="1279"/>
                    <a:pt x="3151" y="1028"/>
                  </a:cubicBezTo>
                  <a:cubicBezTo>
                    <a:pt x="3151" y="936"/>
                    <a:pt x="3151" y="891"/>
                    <a:pt x="3265" y="868"/>
                  </a:cubicBezTo>
                  <a:cubicBezTo>
                    <a:pt x="3379" y="845"/>
                    <a:pt x="3424" y="731"/>
                    <a:pt x="3447" y="617"/>
                  </a:cubicBezTo>
                  <a:cubicBezTo>
                    <a:pt x="3447" y="434"/>
                    <a:pt x="3447" y="274"/>
                    <a:pt x="3447" y="92"/>
                  </a:cubicBezTo>
                  <a:cubicBezTo>
                    <a:pt x="3447" y="23"/>
                    <a:pt x="3424" y="1"/>
                    <a:pt x="3356" y="1"/>
                  </a:cubicBezTo>
                  <a:cubicBezTo>
                    <a:pt x="3326" y="8"/>
                    <a:pt x="3298" y="11"/>
                    <a:pt x="3271" y="11"/>
                  </a:cubicBezTo>
                  <a:cubicBezTo>
                    <a:pt x="3216" y="11"/>
                    <a:pt x="3166" y="1"/>
                    <a:pt x="310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>
                  <a:solidFill>
                    <a:schemeClr val="tx2">
                      <a:lumMod val="75000"/>
                    </a:schemeClr>
                  </a:solidFill>
                </a:ln>
              </a:endParaRPr>
            </a:p>
          </p:txBody>
        </p:sp>
        <p:sp>
          <p:nvSpPr>
            <p:cNvPr id="685" name="Google Shape;685;p28"/>
            <p:cNvSpPr/>
            <p:nvPr/>
          </p:nvSpPr>
          <p:spPr>
            <a:xfrm>
              <a:off x="5988351" y="532974"/>
              <a:ext cx="17355" cy="51098"/>
            </a:xfrm>
            <a:custGeom>
              <a:avLst/>
              <a:gdLst/>
              <a:ahLst/>
              <a:cxnLst/>
              <a:rect l="l" t="t" r="r" b="b"/>
              <a:pathLst>
                <a:path w="503" h="1481" extrusionOk="0">
                  <a:moveTo>
                    <a:pt x="265" y="0"/>
                  </a:moveTo>
                  <a:cubicBezTo>
                    <a:pt x="232" y="0"/>
                    <a:pt x="196" y="7"/>
                    <a:pt x="160" y="20"/>
                  </a:cubicBezTo>
                  <a:cubicBezTo>
                    <a:pt x="69" y="66"/>
                    <a:pt x="1" y="134"/>
                    <a:pt x="1" y="226"/>
                  </a:cubicBezTo>
                  <a:cubicBezTo>
                    <a:pt x="1" y="636"/>
                    <a:pt x="1" y="1070"/>
                    <a:pt x="1" y="1481"/>
                  </a:cubicBezTo>
                  <a:lnTo>
                    <a:pt x="503" y="1481"/>
                  </a:lnTo>
                  <a:cubicBezTo>
                    <a:pt x="503" y="1458"/>
                    <a:pt x="503" y="1435"/>
                    <a:pt x="503" y="1412"/>
                  </a:cubicBezTo>
                  <a:cubicBezTo>
                    <a:pt x="503" y="1047"/>
                    <a:pt x="503" y="659"/>
                    <a:pt x="503" y="271"/>
                  </a:cubicBezTo>
                  <a:cubicBezTo>
                    <a:pt x="503" y="106"/>
                    <a:pt x="400" y="0"/>
                    <a:pt x="2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>
                  <a:solidFill>
                    <a:schemeClr val="tx2">
                      <a:lumMod val="75000"/>
                    </a:schemeClr>
                  </a:solidFill>
                </a:ln>
              </a:endParaRPr>
            </a:p>
          </p:txBody>
        </p:sp>
        <p:sp>
          <p:nvSpPr>
            <p:cNvPr id="686" name="Google Shape;686;p28"/>
            <p:cNvSpPr/>
            <p:nvPr/>
          </p:nvSpPr>
          <p:spPr>
            <a:xfrm>
              <a:off x="5926938" y="532836"/>
              <a:ext cx="18148" cy="51236"/>
            </a:xfrm>
            <a:custGeom>
              <a:avLst/>
              <a:gdLst/>
              <a:ahLst/>
              <a:cxnLst/>
              <a:rect l="l" t="t" r="r" b="b"/>
              <a:pathLst>
                <a:path w="526" h="1485" extrusionOk="0">
                  <a:moveTo>
                    <a:pt x="247" y="0"/>
                  </a:moveTo>
                  <a:cubicBezTo>
                    <a:pt x="190" y="0"/>
                    <a:pt x="136" y="26"/>
                    <a:pt x="92" y="70"/>
                  </a:cubicBezTo>
                  <a:cubicBezTo>
                    <a:pt x="46" y="115"/>
                    <a:pt x="0" y="184"/>
                    <a:pt x="0" y="252"/>
                  </a:cubicBezTo>
                  <a:cubicBezTo>
                    <a:pt x="0" y="663"/>
                    <a:pt x="0" y="1074"/>
                    <a:pt x="0" y="1462"/>
                  </a:cubicBezTo>
                  <a:cubicBezTo>
                    <a:pt x="0" y="1485"/>
                    <a:pt x="23" y="1485"/>
                    <a:pt x="23" y="1485"/>
                  </a:cubicBezTo>
                  <a:lnTo>
                    <a:pt x="502" y="1485"/>
                  </a:lnTo>
                  <a:cubicBezTo>
                    <a:pt x="502" y="1485"/>
                    <a:pt x="525" y="1462"/>
                    <a:pt x="525" y="1439"/>
                  </a:cubicBezTo>
                  <a:cubicBezTo>
                    <a:pt x="525" y="1051"/>
                    <a:pt x="525" y="663"/>
                    <a:pt x="525" y="275"/>
                  </a:cubicBezTo>
                  <a:cubicBezTo>
                    <a:pt x="525" y="161"/>
                    <a:pt x="457" y="70"/>
                    <a:pt x="343" y="24"/>
                  </a:cubicBezTo>
                  <a:cubicBezTo>
                    <a:pt x="310" y="8"/>
                    <a:pt x="278" y="0"/>
                    <a:pt x="2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>
                  <a:solidFill>
                    <a:schemeClr val="tx2">
                      <a:lumMod val="75000"/>
                    </a:schemeClr>
                  </a:solidFill>
                </a:ln>
              </a:endParaRPr>
            </a:p>
          </p:txBody>
        </p:sp>
      </p:grpSp>
      <p:grpSp>
        <p:nvGrpSpPr>
          <p:cNvPr id="687" name="Google Shape;687;p28"/>
          <p:cNvGrpSpPr/>
          <p:nvPr/>
        </p:nvGrpSpPr>
        <p:grpSpPr>
          <a:xfrm>
            <a:off x="4385006" y="297399"/>
            <a:ext cx="960794" cy="470979"/>
            <a:chOff x="4385006" y="297399"/>
            <a:chExt cx="960794" cy="470979"/>
          </a:xfrm>
        </p:grpSpPr>
        <p:sp>
          <p:nvSpPr>
            <p:cNvPr id="688" name="Google Shape;688;p28"/>
            <p:cNvSpPr/>
            <p:nvPr/>
          </p:nvSpPr>
          <p:spPr>
            <a:xfrm>
              <a:off x="4385006" y="297399"/>
              <a:ext cx="40989" cy="40195"/>
            </a:xfrm>
            <a:custGeom>
              <a:avLst/>
              <a:gdLst/>
              <a:ahLst/>
              <a:cxnLst/>
              <a:rect l="l" t="t" r="r" b="b"/>
              <a:pathLst>
                <a:path w="1188" h="1165" extrusionOk="0">
                  <a:moveTo>
                    <a:pt x="594" y="1"/>
                  </a:moveTo>
                  <a:cubicBezTo>
                    <a:pt x="274" y="1"/>
                    <a:pt x="0" y="252"/>
                    <a:pt x="0" y="594"/>
                  </a:cubicBezTo>
                  <a:cubicBezTo>
                    <a:pt x="0" y="914"/>
                    <a:pt x="274" y="1165"/>
                    <a:pt x="594" y="1165"/>
                  </a:cubicBezTo>
                  <a:cubicBezTo>
                    <a:pt x="913" y="1165"/>
                    <a:pt x="1187" y="914"/>
                    <a:pt x="1187" y="594"/>
                  </a:cubicBezTo>
                  <a:cubicBezTo>
                    <a:pt x="1187" y="252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28"/>
            <p:cNvSpPr/>
            <p:nvPr/>
          </p:nvSpPr>
          <p:spPr>
            <a:xfrm>
              <a:off x="4516525" y="297399"/>
              <a:ext cx="40989" cy="40195"/>
            </a:xfrm>
            <a:custGeom>
              <a:avLst/>
              <a:gdLst/>
              <a:ahLst/>
              <a:cxnLst/>
              <a:rect l="l" t="t" r="r" b="b"/>
              <a:pathLst>
                <a:path w="1188" h="1165" extrusionOk="0">
                  <a:moveTo>
                    <a:pt x="594" y="1"/>
                  </a:moveTo>
                  <a:cubicBezTo>
                    <a:pt x="274" y="1"/>
                    <a:pt x="0" y="252"/>
                    <a:pt x="0" y="594"/>
                  </a:cubicBezTo>
                  <a:cubicBezTo>
                    <a:pt x="0" y="914"/>
                    <a:pt x="274" y="1165"/>
                    <a:pt x="594" y="1165"/>
                  </a:cubicBezTo>
                  <a:cubicBezTo>
                    <a:pt x="913" y="1165"/>
                    <a:pt x="1187" y="914"/>
                    <a:pt x="1187" y="594"/>
                  </a:cubicBezTo>
                  <a:cubicBezTo>
                    <a:pt x="1187" y="252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28"/>
            <p:cNvSpPr/>
            <p:nvPr/>
          </p:nvSpPr>
          <p:spPr>
            <a:xfrm>
              <a:off x="4648010" y="297399"/>
              <a:ext cx="40230" cy="40195"/>
            </a:xfrm>
            <a:custGeom>
              <a:avLst/>
              <a:gdLst/>
              <a:ahLst/>
              <a:cxnLst/>
              <a:rect l="l" t="t" r="r" b="b"/>
              <a:pathLst>
                <a:path w="1166" h="1165" extrusionOk="0">
                  <a:moveTo>
                    <a:pt x="594" y="1"/>
                  </a:moveTo>
                  <a:cubicBezTo>
                    <a:pt x="275" y="1"/>
                    <a:pt x="1" y="252"/>
                    <a:pt x="1" y="594"/>
                  </a:cubicBezTo>
                  <a:cubicBezTo>
                    <a:pt x="1" y="914"/>
                    <a:pt x="275" y="1165"/>
                    <a:pt x="594" y="1165"/>
                  </a:cubicBezTo>
                  <a:cubicBezTo>
                    <a:pt x="914" y="1165"/>
                    <a:pt x="1165" y="914"/>
                    <a:pt x="1165" y="594"/>
                  </a:cubicBezTo>
                  <a:cubicBezTo>
                    <a:pt x="1165" y="252"/>
                    <a:pt x="914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28"/>
            <p:cNvSpPr/>
            <p:nvPr/>
          </p:nvSpPr>
          <p:spPr>
            <a:xfrm>
              <a:off x="4779529" y="297399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94" y="1"/>
                  </a:moveTo>
                  <a:cubicBezTo>
                    <a:pt x="275" y="1"/>
                    <a:pt x="1" y="252"/>
                    <a:pt x="1" y="594"/>
                  </a:cubicBezTo>
                  <a:cubicBezTo>
                    <a:pt x="1" y="914"/>
                    <a:pt x="275" y="1165"/>
                    <a:pt x="594" y="1165"/>
                  </a:cubicBezTo>
                  <a:cubicBezTo>
                    <a:pt x="914" y="1165"/>
                    <a:pt x="1165" y="914"/>
                    <a:pt x="1165" y="594"/>
                  </a:cubicBezTo>
                  <a:cubicBezTo>
                    <a:pt x="1165" y="252"/>
                    <a:pt x="914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28"/>
            <p:cNvSpPr/>
            <p:nvPr/>
          </p:nvSpPr>
          <p:spPr>
            <a:xfrm>
              <a:off x="4911048" y="297399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94" y="1"/>
                  </a:moveTo>
                  <a:cubicBezTo>
                    <a:pt x="252" y="1"/>
                    <a:pt x="1" y="252"/>
                    <a:pt x="1" y="594"/>
                  </a:cubicBezTo>
                  <a:cubicBezTo>
                    <a:pt x="1" y="914"/>
                    <a:pt x="252" y="1165"/>
                    <a:pt x="594" y="1165"/>
                  </a:cubicBezTo>
                  <a:cubicBezTo>
                    <a:pt x="914" y="1165"/>
                    <a:pt x="1165" y="914"/>
                    <a:pt x="1165" y="594"/>
                  </a:cubicBezTo>
                  <a:cubicBezTo>
                    <a:pt x="1165" y="252"/>
                    <a:pt x="914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28"/>
            <p:cNvSpPr/>
            <p:nvPr/>
          </p:nvSpPr>
          <p:spPr>
            <a:xfrm>
              <a:off x="5042567" y="297399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94" y="1"/>
                  </a:moveTo>
                  <a:cubicBezTo>
                    <a:pt x="252" y="1"/>
                    <a:pt x="0" y="252"/>
                    <a:pt x="0" y="594"/>
                  </a:cubicBezTo>
                  <a:cubicBezTo>
                    <a:pt x="0" y="914"/>
                    <a:pt x="252" y="1165"/>
                    <a:pt x="594" y="1165"/>
                  </a:cubicBezTo>
                  <a:cubicBezTo>
                    <a:pt x="913" y="1165"/>
                    <a:pt x="1165" y="914"/>
                    <a:pt x="1165" y="594"/>
                  </a:cubicBezTo>
                  <a:cubicBezTo>
                    <a:pt x="1165" y="252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28"/>
            <p:cNvSpPr/>
            <p:nvPr/>
          </p:nvSpPr>
          <p:spPr>
            <a:xfrm>
              <a:off x="5174085" y="297399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94" y="1"/>
                  </a:moveTo>
                  <a:cubicBezTo>
                    <a:pt x="251" y="1"/>
                    <a:pt x="0" y="252"/>
                    <a:pt x="0" y="594"/>
                  </a:cubicBezTo>
                  <a:cubicBezTo>
                    <a:pt x="0" y="914"/>
                    <a:pt x="251" y="1165"/>
                    <a:pt x="594" y="1165"/>
                  </a:cubicBezTo>
                  <a:cubicBezTo>
                    <a:pt x="913" y="1165"/>
                    <a:pt x="1164" y="914"/>
                    <a:pt x="1164" y="594"/>
                  </a:cubicBezTo>
                  <a:cubicBezTo>
                    <a:pt x="1164" y="252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28"/>
            <p:cNvSpPr/>
            <p:nvPr/>
          </p:nvSpPr>
          <p:spPr>
            <a:xfrm>
              <a:off x="5305604" y="297399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71" y="1"/>
                  </a:moveTo>
                  <a:cubicBezTo>
                    <a:pt x="251" y="1"/>
                    <a:pt x="0" y="252"/>
                    <a:pt x="0" y="594"/>
                  </a:cubicBezTo>
                  <a:cubicBezTo>
                    <a:pt x="0" y="914"/>
                    <a:pt x="251" y="1165"/>
                    <a:pt x="571" y="1165"/>
                  </a:cubicBezTo>
                  <a:cubicBezTo>
                    <a:pt x="913" y="1165"/>
                    <a:pt x="1164" y="914"/>
                    <a:pt x="1164" y="594"/>
                  </a:cubicBezTo>
                  <a:cubicBezTo>
                    <a:pt x="1164" y="252"/>
                    <a:pt x="913" y="1"/>
                    <a:pt x="5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28"/>
            <p:cNvSpPr/>
            <p:nvPr/>
          </p:nvSpPr>
          <p:spPr>
            <a:xfrm>
              <a:off x="4385006" y="440717"/>
              <a:ext cx="40989" cy="40195"/>
            </a:xfrm>
            <a:custGeom>
              <a:avLst/>
              <a:gdLst/>
              <a:ahLst/>
              <a:cxnLst/>
              <a:rect l="l" t="t" r="r" b="b"/>
              <a:pathLst>
                <a:path w="1188" h="1165" extrusionOk="0">
                  <a:moveTo>
                    <a:pt x="594" y="1"/>
                  </a:moveTo>
                  <a:cubicBezTo>
                    <a:pt x="274" y="1"/>
                    <a:pt x="0" y="275"/>
                    <a:pt x="0" y="594"/>
                  </a:cubicBezTo>
                  <a:cubicBezTo>
                    <a:pt x="0" y="914"/>
                    <a:pt x="274" y="1165"/>
                    <a:pt x="594" y="1165"/>
                  </a:cubicBezTo>
                  <a:cubicBezTo>
                    <a:pt x="913" y="1165"/>
                    <a:pt x="1187" y="914"/>
                    <a:pt x="1187" y="594"/>
                  </a:cubicBezTo>
                  <a:cubicBezTo>
                    <a:pt x="1187" y="275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28"/>
            <p:cNvSpPr/>
            <p:nvPr/>
          </p:nvSpPr>
          <p:spPr>
            <a:xfrm>
              <a:off x="4516525" y="440717"/>
              <a:ext cx="40989" cy="40195"/>
            </a:xfrm>
            <a:custGeom>
              <a:avLst/>
              <a:gdLst/>
              <a:ahLst/>
              <a:cxnLst/>
              <a:rect l="l" t="t" r="r" b="b"/>
              <a:pathLst>
                <a:path w="1188" h="1165" extrusionOk="0">
                  <a:moveTo>
                    <a:pt x="594" y="1"/>
                  </a:moveTo>
                  <a:cubicBezTo>
                    <a:pt x="274" y="1"/>
                    <a:pt x="0" y="275"/>
                    <a:pt x="0" y="594"/>
                  </a:cubicBezTo>
                  <a:cubicBezTo>
                    <a:pt x="0" y="914"/>
                    <a:pt x="274" y="1165"/>
                    <a:pt x="594" y="1165"/>
                  </a:cubicBezTo>
                  <a:cubicBezTo>
                    <a:pt x="913" y="1165"/>
                    <a:pt x="1187" y="914"/>
                    <a:pt x="1187" y="594"/>
                  </a:cubicBezTo>
                  <a:cubicBezTo>
                    <a:pt x="1187" y="275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28"/>
            <p:cNvSpPr/>
            <p:nvPr/>
          </p:nvSpPr>
          <p:spPr>
            <a:xfrm>
              <a:off x="4648010" y="440717"/>
              <a:ext cx="40230" cy="40195"/>
            </a:xfrm>
            <a:custGeom>
              <a:avLst/>
              <a:gdLst/>
              <a:ahLst/>
              <a:cxnLst/>
              <a:rect l="l" t="t" r="r" b="b"/>
              <a:pathLst>
                <a:path w="1166" h="1165" extrusionOk="0">
                  <a:moveTo>
                    <a:pt x="594" y="1"/>
                  </a:moveTo>
                  <a:cubicBezTo>
                    <a:pt x="275" y="1"/>
                    <a:pt x="1" y="275"/>
                    <a:pt x="1" y="594"/>
                  </a:cubicBezTo>
                  <a:cubicBezTo>
                    <a:pt x="1" y="914"/>
                    <a:pt x="275" y="1165"/>
                    <a:pt x="594" y="1165"/>
                  </a:cubicBezTo>
                  <a:cubicBezTo>
                    <a:pt x="914" y="1165"/>
                    <a:pt x="1165" y="914"/>
                    <a:pt x="1165" y="594"/>
                  </a:cubicBezTo>
                  <a:cubicBezTo>
                    <a:pt x="1165" y="275"/>
                    <a:pt x="914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28"/>
            <p:cNvSpPr/>
            <p:nvPr/>
          </p:nvSpPr>
          <p:spPr>
            <a:xfrm>
              <a:off x="4779529" y="440717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94" y="1"/>
                  </a:moveTo>
                  <a:cubicBezTo>
                    <a:pt x="275" y="1"/>
                    <a:pt x="1" y="275"/>
                    <a:pt x="1" y="594"/>
                  </a:cubicBezTo>
                  <a:cubicBezTo>
                    <a:pt x="1" y="914"/>
                    <a:pt x="275" y="1165"/>
                    <a:pt x="594" y="1165"/>
                  </a:cubicBezTo>
                  <a:cubicBezTo>
                    <a:pt x="914" y="1165"/>
                    <a:pt x="1165" y="914"/>
                    <a:pt x="1165" y="594"/>
                  </a:cubicBezTo>
                  <a:cubicBezTo>
                    <a:pt x="1165" y="275"/>
                    <a:pt x="914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28"/>
            <p:cNvSpPr/>
            <p:nvPr/>
          </p:nvSpPr>
          <p:spPr>
            <a:xfrm>
              <a:off x="4911048" y="440717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94" y="1"/>
                  </a:moveTo>
                  <a:cubicBezTo>
                    <a:pt x="252" y="1"/>
                    <a:pt x="1" y="275"/>
                    <a:pt x="1" y="594"/>
                  </a:cubicBezTo>
                  <a:cubicBezTo>
                    <a:pt x="1" y="914"/>
                    <a:pt x="252" y="1165"/>
                    <a:pt x="594" y="1165"/>
                  </a:cubicBezTo>
                  <a:cubicBezTo>
                    <a:pt x="914" y="1165"/>
                    <a:pt x="1165" y="914"/>
                    <a:pt x="1165" y="594"/>
                  </a:cubicBezTo>
                  <a:cubicBezTo>
                    <a:pt x="1165" y="275"/>
                    <a:pt x="914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28"/>
            <p:cNvSpPr/>
            <p:nvPr/>
          </p:nvSpPr>
          <p:spPr>
            <a:xfrm>
              <a:off x="5042567" y="440717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94" y="1"/>
                  </a:moveTo>
                  <a:cubicBezTo>
                    <a:pt x="252" y="1"/>
                    <a:pt x="0" y="275"/>
                    <a:pt x="0" y="594"/>
                  </a:cubicBezTo>
                  <a:cubicBezTo>
                    <a:pt x="0" y="914"/>
                    <a:pt x="252" y="1165"/>
                    <a:pt x="594" y="1165"/>
                  </a:cubicBezTo>
                  <a:cubicBezTo>
                    <a:pt x="913" y="1165"/>
                    <a:pt x="1165" y="914"/>
                    <a:pt x="1165" y="594"/>
                  </a:cubicBezTo>
                  <a:cubicBezTo>
                    <a:pt x="1165" y="275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28"/>
            <p:cNvSpPr/>
            <p:nvPr/>
          </p:nvSpPr>
          <p:spPr>
            <a:xfrm>
              <a:off x="5174085" y="440717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94" y="1"/>
                  </a:moveTo>
                  <a:cubicBezTo>
                    <a:pt x="251" y="1"/>
                    <a:pt x="0" y="275"/>
                    <a:pt x="0" y="594"/>
                  </a:cubicBezTo>
                  <a:cubicBezTo>
                    <a:pt x="0" y="914"/>
                    <a:pt x="251" y="1165"/>
                    <a:pt x="594" y="1165"/>
                  </a:cubicBezTo>
                  <a:cubicBezTo>
                    <a:pt x="913" y="1165"/>
                    <a:pt x="1164" y="914"/>
                    <a:pt x="1164" y="594"/>
                  </a:cubicBezTo>
                  <a:cubicBezTo>
                    <a:pt x="1164" y="275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28"/>
            <p:cNvSpPr/>
            <p:nvPr/>
          </p:nvSpPr>
          <p:spPr>
            <a:xfrm>
              <a:off x="5305604" y="440717"/>
              <a:ext cx="40195" cy="40195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71" y="1"/>
                  </a:moveTo>
                  <a:cubicBezTo>
                    <a:pt x="251" y="1"/>
                    <a:pt x="0" y="275"/>
                    <a:pt x="0" y="594"/>
                  </a:cubicBezTo>
                  <a:cubicBezTo>
                    <a:pt x="0" y="914"/>
                    <a:pt x="251" y="1165"/>
                    <a:pt x="571" y="1165"/>
                  </a:cubicBezTo>
                  <a:cubicBezTo>
                    <a:pt x="913" y="1165"/>
                    <a:pt x="1164" y="914"/>
                    <a:pt x="1164" y="594"/>
                  </a:cubicBezTo>
                  <a:cubicBezTo>
                    <a:pt x="1164" y="275"/>
                    <a:pt x="913" y="1"/>
                    <a:pt x="5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28"/>
            <p:cNvSpPr/>
            <p:nvPr/>
          </p:nvSpPr>
          <p:spPr>
            <a:xfrm>
              <a:off x="4385006" y="584036"/>
              <a:ext cx="40989" cy="40989"/>
            </a:xfrm>
            <a:custGeom>
              <a:avLst/>
              <a:gdLst/>
              <a:ahLst/>
              <a:cxnLst/>
              <a:rect l="l" t="t" r="r" b="b"/>
              <a:pathLst>
                <a:path w="1188" h="1188" extrusionOk="0">
                  <a:moveTo>
                    <a:pt x="594" y="1"/>
                  </a:moveTo>
                  <a:cubicBezTo>
                    <a:pt x="274" y="1"/>
                    <a:pt x="0" y="275"/>
                    <a:pt x="0" y="594"/>
                  </a:cubicBezTo>
                  <a:cubicBezTo>
                    <a:pt x="0" y="914"/>
                    <a:pt x="274" y="1188"/>
                    <a:pt x="594" y="1188"/>
                  </a:cubicBezTo>
                  <a:cubicBezTo>
                    <a:pt x="913" y="1188"/>
                    <a:pt x="1187" y="914"/>
                    <a:pt x="1187" y="594"/>
                  </a:cubicBezTo>
                  <a:cubicBezTo>
                    <a:pt x="1187" y="275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28"/>
            <p:cNvSpPr/>
            <p:nvPr/>
          </p:nvSpPr>
          <p:spPr>
            <a:xfrm>
              <a:off x="4516525" y="584036"/>
              <a:ext cx="40989" cy="40989"/>
            </a:xfrm>
            <a:custGeom>
              <a:avLst/>
              <a:gdLst/>
              <a:ahLst/>
              <a:cxnLst/>
              <a:rect l="l" t="t" r="r" b="b"/>
              <a:pathLst>
                <a:path w="1188" h="1188" extrusionOk="0">
                  <a:moveTo>
                    <a:pt x="594" y="1"/>
                  </a:moveTo>
                  <a:cubicBezTo>
                    <a:pt x="274" y="1"/>
                    <a:pt x="0" y="275"/>
                    <a:pt x="0" y="594"/>
                  </a:cubicBezTo>
                  <a:cubicBezTo>
                    <a:pt x="0" y="914"/>
                    <a:pt x="274" y="1188"/>
                    <a:pt x="594" y="1188"/>
                  </a:cubicBezTo>
                  <a:cubicBezTo>
                    <a:pt x="913" y="1188"/>
                    <a:pt x="1187" y="914"/>
                    <a:pt x="1187" y="594"/>
                  </a:cubicBezTo>
                  <a:cubicBezTo>
                    <a:pt x="1187" y="275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28"/>
            <p:cNvSpPr/>
            <p:nvPr/>
          </p:nvSpPr>
          <p:spPr>
            <a:xfrm>
              <a:off x="4648010" y="584036"/>
              <a:ext cx="40230" cy="40989"/>
            </a:xfrm>
            <a:custGeom>
              <a:avLst/>
              <a:gdLst/>
              <a:ahLst/>
              <a:cxnLst/>
              <a:rect l="l" t="t" r="r" b="b"/>
              <a:pathLst>
                <a:path w="1166" h="1188" extrusionOk="0">
                  <a:moveTo>
                    <a:pt x="594" y="1"/>
                  </a:moveTo>
                  <a:cubicBezTo>
                    <a:pt x="275" y="1"/>
                    <a:pt x="1" y="275"/>
                    <a:pt x="1" y="594"/>
                  </a:cubicBezTo>
                  <a:cubicBezTo>
                    <a:pt x="1" y="914"/>
                    <a:pt x="275" y="1188"/>
                    <a:pt x="594" y="1188"/>
                  </a:cubicBezTo>
                  <a:cubicBezTo>
                    <a:pt x="914" y="1188"/>
                    <a:pt x="1165" y="914"/>
                    <a:pt x="1165" y="594"/>
                  </a:cubicBezTo>
                  <a:cubicBezTo>
                    <a:pt x="1165" y="275"/>
                    <a:pt x="914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28"/>
            <p:cNvSpPr/>
            <p:nvPr/>
          </p:nvSpPr>
          <p:spPr>
            <a:xfrm>
              <a:off x="4779529" y="584036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94" y="1"/>
                  </a:moveTo>
                  <a:cubicBezTo>
                    <a:pt x="275" y="1"/>
                    <a:pt x="1" y="275"/>
                    <a:pt x="1" y="594"/>
                  </a:cubicBezTo>
                  <a:cubicBezTo>
                    <a:pt x="1" y="914"/>
                    <a:pt x="275" y="1188"/>
                    <a:pt x="594" y="1188"/>
                  </a:cubicBezTo>
                  <a:cubicBezTo>
                    <a:pt x="914" y="1188"/>
                    <a:pt x="1165" y="914"/>
                    <a:pt x="1165" y="594"/>
                  </a:cubicBezTo>
                  <a:cubicBezTo>
                    <a:pt x="1165" y="275"/>
                    <a:pt x="914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28"/>
            <p:cNvSpPr/>
            <p:nvPr/>
          </p:nvSpPr>
          <p:spPr>
            <a:xfrm>
              <a:off x="4911048" y="584036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94" y="1"/>
                  </a:moveTo>
                  <a:cubicBezTo>
                    <a:pt x="252" y="1"/>
                    <a:pt x="1" y="275"/>
                    <a:pt x="1" y="594"/>
                  </a:cubicBezTo>
                  <a:cubicBezTo>
                    <a:pt x="1" y="914"/>
                    <a:pt x="252" y="1188"/>
                    <a:pt x="594" y="1188"/>
                  </a:cubicBezTo>
                  <a:cubicBezTo>
                    <a:pt x="914" y="1188"/>
                    <a:pt x="1165" y="914"/>
                    <a:pt x="1165" y="594"/>
                  </a:cubicBezTo>
                  <a:cubicBezTo>
                    <a:pt x="1165" y="275"/>
                    <a:pt x="914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28"/>
            <p:cNvSpPr/>
            <p:nvPr/>
          </p:nvSpPr>
          <p:spPr>
            <a:xfrm>
              <a:off x="5042567" y="584036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94" y="1"/>
                  </a:moveTo>
                  <a:cubicBezTo>
                    <a:pt x="252" y="1"/>
                    <a:pt x="0" y="275"/>
                    <a:pt x="0" y="594"/>
                  </a:cubicBezTo>
                  <a:cubicBezTo>
                    <a:pt x="0" y="914"/>
                    <a:pt x="252" y="1188"/>
                    <a:pt x="594" y="1188"/>
                  </a:cubicBezTo>
                  <a:cubicBezTo>
                    <a:pt x="913" y="1188"/>
                    <a:pt x="1165" y="914"/>
                    <a:pt x="1165" y="594"/>
                  </a:cubicBezTo>
                  <a:cubicBezTo>
                    <a:pt x="1165" y="275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28"/>
            <p:cNvSpPr/>
            <p:nvPr/>
          </p:nvSpPr>
          <p:spPr>
            <a:xfrm>
              <a:off x="5174085" y="584036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94" y="1"/>
                  </a:moveTo>
                  <a:cubicBezTo>
                    <a:pt x="251" y="1"/>
                    <a:pt x="0" y="275"/>
                    <a:pt x="0" y="594"/>
                  </a:cubicBezTo>
                  <a:cubicBezTo>
                    <a:pt x="0" y="914"/>
                    <a:pt x="251" y="1188"/>
                    <a:pt x="594" y="1188"/>
                  </a:cubicBezTo>
                  <a:cubicBezTo>
                    <a:pt x="913" y="1188"/>
                    <a:pt x="1164" y="914"/>
                    <a:pt x="1164" y="594"/>
                  </a:cubicBezTo>
                  <a:cubicBezTo>
                    <a:pt x="1164" y="275"/>
                    <a:pt x="913" y="1"/>
                    <a:pt x="5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28"/>
            <p:cNvSpPr/>
            <p:nvPr/>
          </p:nvSpPr>
          <p:spPr>
            <a:xfrm>
              <a:off x="5305604" y="584036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71" y="1"/>
                  </a:moveTo>
                  <a:cubicBezTo>
                    <a:pt x="251" y="1"/>
                    <a:pt x="0" y="275"/>
                    <a:pt x="0" y="594"/>
                  </a:cubicBezTo>
                  <a:cubicBezTo>
                    <a:pt x="0" y="914"/>
                    <a:pt x="251" y="1188"/>
                    <a:pt x="571" y="1188"/>
                  </a:cubicBezTo>
                  <a:cubicBezTo>
                    <a:pt x="913" y="1188"/>
                    <a:pt x="1164" y="914"/>
                    <a:pt x="1164" y="594"/>
                  </a:cubicBezTo>
                  <a:cubicBezTo>
                    <a:pt x="1164" y="275"/>
                    <a:pt x="913" y="1"/>
                    <a:pt x="5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28"/>
            <p:cNvSpPr/>
            <p:nvPr/>
          </p:nvSpPr>
          <p:spPr>
            <a:xfrm>
              <a:off x="4385006" y="727388"/>
              <a:ext cx="40989" cy="40989"/>
            </a:xfrm>
            <a:custGeom>
              <a:avLst/>
              <a:gdLst/>
              <a:ahLst/>
              <a:cxnLst/>
              <a:rect l="l" t="t" r="r" b="b"/>
              <a:pathLst>
                <a:path w="1188" h="1188" extrusionOk="0">
                  <a:moveTo>
                    <a:pt x="594" y="0"/>
                  </a:moveTo>
                  <a:cubicBezTo>
                    <a:pt x="274" y="0"/>
                    <a:pt x="0" y="274"/>
                    <a:pt x="0" y="594"/>
                  </a:cubicBezTo>
                  <a:cubicBezTo>
                    <a:pt x="0" y="913"/>
                    <a:pt x="274" y="1187"/>
                    <a:pt x="594" y="1187"/>
                  </a:cubicBezTo>
                  <a:cubicBezTo>
                    <a:pt x="913" y="1187"/>
                    <a:pt x="1187" y="913"/>
                    <a:pt x="1187" y="594"/>
                  </a:cubicBezTo>
                  <a:cubicBezTo>
                    <a:pt x="1187" y="274"/>
                    <a:pt x="913" y="0"/>
                    <a:pt x="5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28"/>
            <p:cNvSpPr/>
            <p:nvPr/>
          </p:nvSpPr>
          <p:spPr>
            <a:xfrm>
              <a:off x="4516525" y="727388"/>
              <a:ext cx="40989" cy="40989"/>
            </a:xfrm>
            <a:custGeom>
              <a:avLst/>
              <a:gdLst/>
              <a:ahLst/>
              <a:cxnLst/>
              <a:rect l="l" t="t" r="r" b="b"/>
              <a:pathLst>
                <a:path w="1188" h="1188" extrusionOk="0">
                  <a:moveTo>
                    <a:pt x="594" y="0"/>
                  </a:moveTo>
                  <a:cubicBezTo>
                    <a:pt x="274" y="0"/>
                    <a:pt x="0" y="274"/>
                    <a:pt x="0" y="594"/>
                  </a:cubicBezTo>
                  <a:cubicBezTo>
                    <a:pt x="0" y="913"/>
                    <a:pt x="274" y="1187"/>
                    <a:pt x="594" y="1187"/>
                  </a:cubicBezTo>
                  <a:cubicBezTo>
                    <a:pt x="913" y="1187"/>
                    <a:pt x="1187" y="913"/>
                    <a:pt x="1187" y="594"/>
                  </a:cubicBezTo>
                  <a:cubicBezTo>
                    <a:pt x="1187" y="274"/>
                    <a:pt x="913" y="0"/>
                    <a:pt x="5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28"/>
            <p:cNvSpPr/>
            <p:nvPr/>
          </p:nvSpPr>
          <p:spPr>
            <a:xfrm>
              <a:off x="4648010" y="727388"/>
              <a:ext cx="40230" cy="40989"/>
            </a:xfrm>
            <a:custGeom>
              <a:avLst/>
              <a:gdLst/>
              <a:ahLst/>
              <a:cxnLst/>
              <a:rect l="l" t="t" r="r" b="b"/>
              <a:pathLst>
                <a:path w="1166" h="1188" extrusionOk="0">
                  <a:moveTo>
                    <a:pt x="594" y="0"/>
                  </a:moveTo>
                  <a:cubicBezTo>
                    <a:pt x="275" y="0"/>
                    <a:pt x="1" y="274"/>
                    <a:pt x="1" y="594"/>
                  </a:cubicBezTo>
                  <a:cubicBezTo>
                    <a:pt x="1" y="913"/>
                    <a:pt x="275" y="1187"/>
                    <a:pt x="594" y="1187"/>
                  </a:cubicBezTo>
                  <a:cubicBezTo>
                    <a:pt x="914" y="1187"/>
                    <a:pt x="1165" y="913"/>
                    <a:pt x="1165" y="594"/>
                  </a:cubicBezTo>
                  <a:cubicBezTo>
                    <a:pt x="1165" y="274"/>
                    <a:pt x="914" y="0"/>
                    <a:pt x="5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28"/>
            <p:cNvSpPr/>
            <p:nvPr/>
          </p:nvSpPr>
          <p:spPr>
            <a:xfrm>
              <a:off x="4779529" y="727388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94" y="0"/>
                  </a:moveTo>
                  <a:cubicBezTo>
                    <a:pt x="275" y="0"/>
                    <a:pt x="1" y="274"/>
                    <a:pt x="1" y="594"/>
                  </a:cubicBezTo>
                  <a:cubicBezTo>
                    <a:pt x="1" y="913"/>
                    <a:pt x="275" y="1187"/>
                    <a:pt x="594" y="1187"/>
                  </a:cubicBezTo>
                  <a:cubicBezTo>
                    <a:pt x="914" y="1187"/>
                    <a:pt x="1165" y="913"/>
                    <a:pt x="1165" y="594"/>
                  </a:cubicBezTo>
                  <a:cubicBezTo>
                    <a:pt x="1165" y="274"/>
                    <a:pt x="914" y="0"/>
                    <a:pt x="5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28"/>
            <p:cNvSpPr/>
            <p:nvPr/>
          </p:nvSpPr>
          <p:spPr>
            <a:xfrm>
              <a:off x="4911048" y="727388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94" y="0"/>
                  </a:moveTo>
                  <a:cubicBezTo>
                    <a:pt x="252" y="0"/>
                    <a:pt x="1" y="274"/>
                    <a:pt x="1" y="594"/>
                  </a:cubicBezTo>
                  <a:cubicBezTo>
                    <a:pt x="1" y="913"/>
                    <a:pt x="252" y="1187"/>
                    <a:pt x="594" y="1187"/>
                  </a:cubicBezTo>
                  <a:cubicBezTo>
                    <a:pt x="914" y="1187"/>
                    <a:pt x="1165" y="913"/>
                    <a:pt x="1165" y="594"/>
                  </a:cubicBezTo>
                  <a:cubicBezTo>
                    <a:pt x="1165" y="274"/>
                    <a:pt x="914" y="0"/>
                    <a:pt x="5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28"/>
            <p:cNvSpPr/>
            <p:nvPr/>
          </p:nvSpPr>
          <p:spPr>
            <a:xfrm>
              <a:off x="5042567" y="727388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94" y="0"/>
                  </a:moveTo>
                  <a:cubicBezTo>
                    <a:pt x="252" y="0"/>
                    <a:pt x="0" y="274"/>
                    <a:pt x="0" y="594"/>
                  </a:cubicBezTo>
                  <a:cubicBezTo>
                    <a:pt x="0" y="913"/>
                    <a:pt x="252" y="1187"/>
                    <a:pt x="594" y="1187"/>
                  </a:cubicBezTo>
                  <a:cubicBezTo>
                    <a:pt x="913" y="1187"/>
                    <a:pt x="1165" y="913"/>
                    <a:pt x="1165" y="594"/>
                  </a:cubicBezTo>
                  <a:cubicBezTo>
                    <a:pt x="1165" y="274"/>
                    <a:pt x="913" y="0"/>
                    <a:pt x="5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28"/>
            <p:cNvSpPr/>
            <p:nvPr/>
          </p:nvSpPr>
          <p:spPr>
            <a:xfrm>
              <a:off x="5174085" y="727388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94" y="0"/>
                  </a:moveTo>
                  <a:cubicBezTo>
                    <a:pt x="251" y="0"/>
                    <a:pt x="0" y="274"/>
                    <a:pt x="0" y="594"/>
                  </a:cubicBezTo>
                  <a:cubicBezTo>
                    <a:pt x="0" y="913"/>
                    <a:pt x="251" y="1187"/>
                    <a:pt x="594" y="1187"/>
                  </a:cubicBezTo>
                  <a:cubicBezTo>
                    <a:pt x="913" y="1187"/>
                    <a:pt x="1164" y="913"/>
                    <a:pt x="1164" y="594"/>
                  </a:cubicBezTo>
                  <a:cubicBezTo>
                    <a:pt x="1164" y="274"/>
                    <a:pt x="913" y="0"/>
                    <a:pt x="5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28"/>
            <p:cNvSpPr/>
            <p:nvPr/>
          </p:nvSpPr>
          <p:spPr>
            <a:xfrm>
              <a:off x="5305604" y="727388"/>
              <a:ext cx="40195" cy="40989"/>
            </a:xfrm>
            <a:custGeom>
              <a:avLst/>
              <a:gdLst/>
              <a:ahLst/>
              <a:cxnLst/>
              <a:rect l="l" t="t" r="r" b="b"/>
              <a:pathLst>
                <a:path w="1165" h="1188" extrusionOk="0">
                  <a:moveTo>
                    <a:pt x="571" y="0"/>
                  </a:moveTo>
                  <a:cubicBezTo>
                    <a:pt x="251" y="0"/>
                    <a:pt x="0" y="274"/>
                    <a:pt x="0" y="594"/>
                  </a:cubicBezTo>
                  <a:cubicBezTo>
                    <a:pt x="0" y="913"/>
                    <a:pt x="251" y="1187"/>
                    <a:pt x="571" y="1187"/>
                  </a:cubicBezTo>
                  <a:cubicBezTo>
                    <a:pt x="913" y="1187"/>
                    <a:pt x="1164" y="913"/>
                    <a:pt x="1164" y="594"/>
                  </a:cubicBezTo>
                  <a:cubicBezTo>
                    <a:pt x="1164" y="274"/>
                    <a:pt x="913" y="0"/>
                    <a:pt x="5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0" name="Google Shape;720;p28"/>
          <p:cNvSpPr txBox="1">
            <a:spLocks noGrp="1"/>
          </p:cNvSpPr>
          <p:nvPr>
            <p:ph type="ctrTitle" idx="2"/>
          </p:nvPr>
        </p:nvSpPr>
        <p:spPr>
          <a:xfrm>
            <a:off x="4857469" y="2428385"/>
            <a:ext cx="3858900" cy="65491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ENERGÍA RENOVABLE</a:t>
            </a:r>
            <a:endParaRPr dirty="0"/>
          </a:p>
        </p:txBody>
      </p:sp>
      <p:pic>
        <p:nvPicPr>
          <p:cNvPr id="722" name="Google Shape;722;p28"/>
          <p:cNvPicPr preferRelativeResize="0"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090" y="1032662"/>
            <a:ext cx="3046200" cy="3078173"/>
          </a:xfrm>
          <a:prstGeom prst="ellipse">
            <a:avLst/>
          </a:prstGeom>
          <a:noFill/>
          <a:ln>
            <a:noFill/>
          </a:ln>
        </p:spPr>
      </p:pic>
      <p:sp>
        <p:nvSpPr>
          <p:cNvPr id="723" name="Google Shape;723;p28"/>
          <p:cNvSpPr/>
          <p:nvPr/>
        </p:nvSpPr>
        <p:spPr>
          <a:xfrm>
            <a:off x="8842525" y="3286563"/>
            <a:ext cx="89825" cy="437125"/>
          </a:xfrm>
          <a:custGeom>
            <a:avLst/>
            <a:gdLst/>
            <a:ahLst/>
            <a:cxnLst/>
            <a:rect l="l" t="t" r="r" b="b"/>
            <a:pathLst>
              <a:path w="3593" h="17485" extrusionOk="0">
                <a:moveTo>
                  <a:pt x="2395" y="0"/>
                </a:moveTo>
                <a:lnTo>
                  <a:pt x="0" y="10060"/>
                </a:lnTo>
                <a:lnTo>
                  <a:pt x="3593" y="5988"/>
                </a:lnTo>
                <a:lnTo>
                  <a:pt x="1198" y="17485"/>
                </a:lnTo>
              </a:path>
            </a:pathLst>
          </a:cu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24" name="Google Shape;724;p28"/>
          <p:cNvSpPr/>
          <p:nvPr/>
        </p:nvSpPr>
        <p:spPr>
          <a:xfrm>
            <a:off x="279650" y="3388388"/>
            <a:ext cx="89825" cy="335300"/>
          </a:xfrm>
          <a:custGeom>
            <a:avLst/>
            <a:gdLst/>
            <a:ahLst/>
            <a:cxnLst/>
            <a:rect l="l" t="t" r="r" b="b"/>
            <a:pathLst>
              <a:path w="3593" h="13412" extrusionOk="0">
                <a:moveTo>
                  <a:pt x="3114" y="0"/>
                </a:moveTo>
                <a:lnTo>
                  <a:pt x="0" y="7904"/>
                </a:lnTo>
                <a:lnTo>
                  <a:pt x="3593" y="5988"/>
                </a:lnTo>
                <a:lnTo>
                  <a:pt x="1916" y="13412"/>
                </a:lnTo>
              </a:path>
            </a:pathLst>
          </a:cu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grpSp>
        <p:nvGrpSpPr>
          <p:cNvPr id="725" name="Google Shape;725;p28"/>
          <p:cNvGrpSpPr/>
          <p:nvPr/>
        </p:nvGrpSpPr>
        <p:grpSpPr>
          <a:xfrm>
            <a:off x="3329897" y="524715"/>
            <a:ext cx="984495" cy="3198973"/>
            <a:chOff x="3329897" y="524715"/>
            <a:chExt cx="984495" cy="3198973"/>
          </a:xfrm>
        </p:grpSpPr>
        <p:sp>
          <p:nvSpPr>
            <p:cNvPr id="726" name="Google Shape;726;p28"/>
            <p:cNvSpPr/>
            <p:nvPr/>
          </p:nvSpPr>
          <p:spPr>
            <a:xfrm>
              <a:off x="3329897" y="524715"/>
              <a:ext cx="256768" cy="269361"/>
            </a:xfrm>
            <a:custGeom>
              <a:avLst/>
              <a:gdLst/>
              <a:ahLst/>
              <a:cxnLst/>
              <a:rect l="l" t="t" r="r" b="b"/>
              <a:pathLst>
                <a:path w="7442" h="7807" extrusionOk="0">
                  <a:moveTo>
                    <a:pt x="1553" y="502"/>
                  </a:moveTo>
                  <a:lnTo>
                    <a:pt x="6917" y="4999"/>
                  </a:lnTo>
                  <a:lnTo>
                    <a:pt x="343" y="7396"/>
                  </a:lnTo>
                  <a:lnTo>
                    <a:pt x="1553" y="502"/>
                  </a:lnTo>
                  <a:close/>
                  <a:moveTo>
                    <a:pt x="1370" y="0"/>
                  </a:moveTo>
                  <a:lnTo>
                    <a:pt x="1" y="7806"/>
                  </a:lnTo>
                  <a:lnTo>
                    <a:pt x="1" y="7806"/>
                  </a:lnTo>
                  <a:lnTo>
                    <a:pt x="7442" y="5090"/>
                  </a:lnTo>
                  <a:lnTo>
                    <a:pt x="1370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28"/>
            <p:cNvSpPr/>
            <p:nvPr/>
          </p:nvSpPr>
          <p:spPr>
            <a:xfrm>
              <a:off x="4096233" y="1114662"/>
              <a:ext cx="218159" cy="217400"/>
            </a:xfrm>
            <a:custGeom>
              <a:avLst/>
              <a:gdLst/>
              <a:ahLst/>
              <a:cxnLst/>
              <a:rect l="l" t="t" r="r" b="b"/>
              <a:pathLst>
                <a:path w="6323" h="6301" extrusionOk="0">
                  <a:moveTo>
                    <a:pt x="3150" y="1"/>
                  </a:moveTo>
                  <a:cubicBezTo>
                    <a:pt x="1415" y="1"/>
                    <a:pt x="0" y="1416"/>
                    <a:pt x="0" y="3151"/>
                  </a:cubicBezTo>
                  <a:cubicBezTo>
                    <a:pt x="0" y="4908"/>
                    <a:pt x="1415" y="6301"/>
                    <a:pt x="3150" y="6301"/>
                  </a:cubicBezTo>
                  <a:cubicBezTo>
                    <a:pt x="4908" y="6301"/>
                    <a:pt x="6323" y="4908"/>
                    <a:pt x="6323" y="3151"/>
                  </a:cubicBezTo>
                  <a:cubicBezTo>
                    <a:pt x="6323" y="1416"/>
                    <a:pt x="4908" y="1"/>
                    <a:pt x="3150" y="1"/>
                  </a:cubicBezTo>
                  <a:close/>
                </a:path>
              </a:pathLst>
            </a:custGeom>
            <a:solidFill>
              <a:srgbClr val="FF7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28"/>
            <p:cNvSpPr/>
            <p:nvPr/>
          </p:nvSpPr>
          <p:spPr>
            <a:xfrm>
              <a:off x="4178125" y="3388388"/>
              <a:ext cx="89825" cy="335300"/>
            </a:xfrm>
            <a:custGeom>
              <a:avLst/>
              <a:gdLst/>
              <a:ahLst/>
              <a:cxnLst/>
              <a:rect l="l" t="t" r="r" b="b"/>
              <a:pathLst>
                <a:path w="3593" h="13412" extrusionOk="0">
                  <a:moveTo>
                    <a:pt x="3114" y="0"/>
                  </a:moveTo>
                  <a:lnTo>
                    <a:pt x="0" y="7904"/>
                  </a:lnTo>
                  <a:lnTo>
                    <a:pt x="3593" y="5988"/>
                  </a:lnTo>
                  <a:lnTo>
                    <a:pt x="1916" y="13412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pic>
        <p:nvPicPr>
          <p:cNvPr id="52" name="Picture 2" descr="banner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91021" y="3306560"/>
            <a:ext cx="3711853" cy="1350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4" name="Google Shape;683;p28"/>
          <p:cNvGrpSpPr/>
          <p:nvPr/>
        </p:nvGrpSpPr>
        <p:grpSpPr>
          <a:xfrm rot="10800000">
            <a:off x="4055461" y="2508163"/>
            <a:ext cx="520206" cy="845472"/>
            <a:chOff x="5907238" y="532836"/>
            <a:chExt cx="118965" cy="244207"/>
          </a:xfrm>
          <a:solidFill>
            <a:srgbClr val="002F66"/>
          </a:solidFill>
        </p:grpSpPr>
        <p:sp>
          <p:nvSpPr>
            <p:cNvPr id="65" name="Google Shape;684;p28"/>
            <p:cNvSpPr/>
            <p:nvPr/>
          </p:nvSpPr>
          <p:spPr>
            <a:xfrm>
              <a:off x="5907238" y="590349"/>
              <a:ext cx="118965" cy="186693"/>
            </a:xfrm>
            <a:custGeom>
              <a:avLst/>
              <a:gdLst/>
              <a:ahLst/>
              <a:cxnLst/>
              <a:rect l="l" t="t" r="r" b="b"/>
              <a:pathLst>
                <a:path w="3448" h="5411" extrusionOk="0">
                  <a:moveTo>
                    <a:pt x="1416" y="594"/>
                  </a:moveTo>
                  <a:cubicBezTo>
                    <a:pt x="1690" y="914"/>
                    <a:pt x="1964" y="1233"/>
                    <a:pt x="2238" y="1530"/>
                  </a:cubicBezTo>
                  <a:cubicBezTo>
                    <a:pt x="2238" y="1553"/>
                    <a:pt x="2238" y="1553"/>
                    <a:pt x="2215" y="1553"/>
                  </a:cubicBezTo>
                  <a:lnTo>
                    <a:pt x="1781" y="1553"/>
                  </a:lnTo>
                  <a:cubicBezTo>
                    <a:pt x="1872" y="1804"/>
                    <a:pt x="1964" y="2032"/>
                    <a:pt x="2055" y="2260"/>
                  </a:cubicBezTo>
                  <a:cubicBezTo>
                    <a:pt x="2055" y="2260"/>
                    <a:pt x="2032" y="2260"/>
                    <a:pt x="2032" y="2283"/>
                  </a:cubicBezTo>
                  <a:cubicBezTo>
                    <a:pt x="1758" y="1964"/>
                    <a:pt x="1484" y="1644"/>
                    <a:pt x="1210" y="1302"/>
                  </a:cubicBezTo>
                  <a:lnTo>
                    <a:pt x="1667" y="1302"/>
                  </a:lnTo>
                  <a:cubicBezTo>
                    <a:pt x="1576" y="1073"/>
                    <a:pt x="1484" y="822"/>
                    <a:pt x="1393" y="594"/>
                  </a:cubicBezTo>
                  <a:close/>
                  <a:moveTo>
                    <a:pt x="138" y="1"/>
                  </a:moveTo>
                  <a:cubicBezTo>
                    <a:pt x="1" y="1"/>
                    <a:pt x="1" y="23"/>
                    <a:pt x="1" y="137"/>
                  </a:cubicBezTo>
                  <a:cubicBezTo>
                    <a:pt x="1" y="274"/>
                    <a:pt x="1" y="411"/>
                    <a:pt x="1" y="548"/>
                  </a:cubicBezTo>
                  <a:cubicBezTo>
                    <a:pt x="1" y="754"/>
                    <a:pt x="69" y="845"/>
                    <a:pt x="252" y="891"/>
                  </a:cubicBezTo>
                  <a:cubicBezTo>
                    <a:pt x="275" y="891"/>
                    <a:pt x="275" y="891"/>
                    <a:pt x="297" y="914"/>
                  </a:cubicBezTo>
                  <a:cubicBezTo>
                    <a:pt x="297" y="1096"/>
                    <a:pt x="297" y="1279"/>
                    <a:pt x="297" y="1461"/>
                  </a:cubicBezTo>
                  <a:cubicBezTo>
                    <a:pt x="275" y="2169"/>
                    <a:pt x="731" y="2717"/>
                    <a:pt x="1302" y="2899"/>
                  </a:cubicBezTo>
                  <a:cubicBezTo>
                    <a:pt x="1347" y="2899"/>
                    <a:pt x="1347" y="2922"/>
                    <a:pt x="1347" y="2968"/>
                  </a:cubicBezTo>
                  <a:cubicBezTo>
                    <a:pt x="1347" y="3059"/>
                    <a:pt x="1347" y="3150"/>
                    <a:pt x="1347" y="3242"/>
                  </a:cubicBezTo>
                  <a:cubicBezTo>
                    <a:pt x="1347" y="3310"/>
                    <a:pt x="1393" y="3379"/>
                    <a:pt x="1439" y="3379"/>
                  </a:cubicBezTo>
                  <a:cubicBezTo>
                    <a:pt x="1507" y="3401"/>
                    <a:pt x="1507" y="3447"/>
                    <a:pt x="1507" y="3470"/>
                  </a:cubicBezTo>
                  <a:cubicBezTo>
                    <a:pt x="1507" y="3721"/>
                    <a:pt x="1484" y="3949"/>
                    <a:pt x="1553" y="4178"/>
                  </a:cubicBezTo>
                  <a:cubicBezTo>
                    <a:pt x="1713" y="4794"/>
                    <a:pt x="2306" y="5319"/>
                    <a:pt x="2945" y="5387"/>
                  </a:cubicBezTo>
                  <a:cubicBezTo>
                    <a:pt x="3105" y="5387"/>
                    <a:pt x="3265" y="5387"/>
                    <a:pt x="3447" y="5410"/>
                  </a:cubicBezTo>
                  <a:lnTo>
                    <a:pt x="3447" y="4954"/>
                  </a:lnTo>
                  <a:lnTo>
                    <a:pt x="3196" y="4954"/>
                  </a:lnTo>
                  <a:cubicBezTo>
                    <a:pt x="2671" y="4954"/>
                    <a:pt x="2238" y="4680"/>
                    <a:pt x="2032" y="4200"/>
                  </a:cubicBezTo>
                  <a:cubicBezTo>
                    <a:pt x="1941" y="3949"/>
                    <a:pt x="1941" y="3698"/>
                    <a:pt x="1941" y="3447"/>
                  </a:cubicBezTo>
                  <a:cubicBezTo>
                    <a:pt x="1941" y="3424"/>
                    <a:pt x="1986" y="3401"/>
                    <a:pt x="2009" y="3401"/>
                  </a:cubicBezTo>
                  <a:cubicBezTo>
                    <a:pt x="2055" y="3356"/>
                    <a:pt x="2101" y="3310"/>
                    <a:pt x="2101" y="3242"/>
                  </a:cubicBezTo>
                  <a:cubicBezTo>
                    <a:pt x="2101" y="3173"/>
                    <a:pt x="2101" y="3082"/>
                    <a:pt x="2078" y="2991"/>
                  </a:cubicBezTo>
                  <a:cubicBezTo>
                    <a:pt x="2078" y="2945"/>
                    <a:pt x="2101" y="2899"/>
                    <a:pt x="2169" y="2877"/>
                  </a:cubicBezTo>
                  <a:cubicBezTo>
                    <a:pt x="2717" y="2694"/>
                    <a:pt x="3036" y="2306"/>
                    <a:pt x="3128" y="1758"/>
                  </a:cubicBezTo>
                  <a:cubicBezTo>
                    <a:pt x="3173" y="1507"/>
                    <a:pt x="3151" y="1279"/>
                    <a:pt x="3151" y="1028"/>
                  </a:cubicBezTo>
                  <a:cubicBezTo>
                    <a:pt x="3151" y="936"/>
                    <a:pt x="3151" y="891"/>
                    <a:pt x="3265" y="868"/>
                  </a:cubicBezTo>
                  <a:cubicBezTo>
                    <a:pt x="3379" y="845"/>
                    <a:pt x="3424" y="731"/>
                    <a:pt x="3447" y="617"/>
                  </a:cubicBezTo>
                  <a:cubicBezTo>
                    <a:pt x="3447" y="434"/>
                    <a:pt x="3447" y="274"/>
                    <a:pt x="3447" y="92"/>
                  </a:cubicBezTo>
                  <a:cubicBezTo>
                    <a:pt x="3447" y="23"/>
                    <a:pt x="3424" y="1"/>
                    <a:pt x="3356" y="1"/>
                  </a:cubicBezTo>
                  <a:cubicBezTo>
                    <a:pt x="3326" y="8"/>
                    <a:pt x="3298" y="11"/>
                    <a:pt x="3271" y="11"/>
                  </a:cubicBezTo>
                  <a:cubicBezTo>
                    <a:pt x="3216" y="11"/>
                    <a:pt x="3166" y="1"/>
                    <a:pt x="310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>
                  <a:solidFill>
                    <a:schemeClr val="tx2">
                      <a:lumMod val="75000"/>
                    </a:schemeClr>
                  </a:solidFill>
                </a:ln>
              </a:endParaRPr>
            </a:p>
          </p:txBody>
        </p:sp>
        <p:sp>
          <p:nvSpPr>
            <p:cNvPr id="66" name="Google Shape;685;p28"/>
            <p:cNvSpPr/>
            <p:nvPr/>
          </p:nvSpPr>
          <p:spPr>
            <a:xfrm>
              <a:off x="5988351" y="532974"/>
              <a:ext cx="17355" cy="51098"/>
            </a:xfrm>
            <a:custGeom>
              <a:avLst/>
              <a:gdLst/>
              <a:ahLst/>
              <a:cxnLst/>
              <a:rect l="l" t="t" r="r" b="b"/>
              <a:pathLst>
                <a:path w="503" h="1481" extrusionOk="0">
                  <a:moveTo>
                    <a:pt x="265" y="0"/>
                  </a:moveTo>
                  <a:cubicBezTo>
                    <a:pt x="232" y="0"/>
                    <a:pt x="196" y="7"/>
                    <a:pt x="160" y="20"/>
                  </a:cubicBezTo>
                  <a:cubicBezTo>
                    <a:pt x="69" y="66"/>
                    <a:pt x="1" y="134"/>
                    <a:pt x="1" y="226"/>
                  </a:cubicBezTo>
                  <a:cubicBezTo>
                    <a:pt x="1" y="636"/>
                    <a:pt x="1" y="1070"/>
                    <a:pt x="1" y="1481"/>
                  </a:cubicBezTo>
                  <a:lnTo>
                    <a:pt x="503" y="1481"/>
                  </a:lnTo>
                  <a:cubicBezTo>
                    <a:pt x="503" y="1458"/>
                    <a:pt x="503" y="1435"/>
                    <a:pt x="503" y="1412"/>
                  </a:cubicBezTo>
                  <a:cubicBezTo>
                    <a:pt x="503" y="1047"/>
                    <a:pt x="503" y="659"/>
                    <a:pt x="503" y="271"/>
                  </a:cubicBezTo>
                  <a:cubicBezTo>
                    <a:pt x="503" y="106"/>
                    <a:pt x="400" y="0"/>
                    <a:pt x="2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>
                  <a:solidFill>
                    <a:schemeClr val="tx2">
                      <a:lumMod val="75000"/>
                    </a:schemeClr>
                  </a:solidFill>
                </a:ln>
              </a:endParaRPr>
            </a:p>
          </p:txBody>
        </p:sp>
        <p:sp>
          <p:nvSpPr>
            <p:cNvPr id="67" name="Google Shape;686;p28"/>
            <p:cNvSpPr/>
            <p:nvPr/>
          </p:nvSpPr>
          <p:spPr>
            <a:xfrm>
              <a:off x="5926938" y="532836"/>
              <a:ext cx="18148" cy="51236"/>
            </a:xfrm>
            <a:custGeom>
              <a:avLst/>
              <a:gdLst/>
              <a:ahLst/>
              <a:cxnLst/>
              <a:rect l="l" t="t" r="r" b="b"/>
              <a:pathLst>
                <a:path w="526" h="1485" extrusionOk="0">
                  <a:moveTo>
                    <a:pt x="247" y="0"/>
                  </a:moveTo>
                  <a:cubicBezTo>
                    <a:pt x="190" y="0"/>
                    <a:pt x="136" y="26"/>
                    <a:pt x="92" y="70"/>
                  </a:cubicBezTo>
                  <a:cubicBezTo>
                    <a:pt x="46" y="115"/>
                    <a:pt x="0" y="184"/>
                    <a:pt x="0" y="252"/>
                  </a:cubicBezTo>
                  <a:cubicBezTo>
                    <a:pt x="0" y="663"/>
                    <a:pt x="0" y="1074"/>
                    <a:pt x="0" y="1462"/>
                  </a:cubicBezTo>
                  <a:cubicBezTo>
                    <a:pt x="0" y="1485"/>
                    <a:pt x="23" y="1485"/>
                    <a:pt x="23" y="1485"/>
                  </a:cubicBezTo>
                  <a:lnTo>
                    <a:pt x="502" y="1485"/>
                  </a:lnTo>
                  <a:cubicBezTo>
                    <a:pt x="502" y="1485"/>
                    <a:pt x="525" y="1462"/>
                    <a:pt x="525" y="1439"/>
                  </a:cubicBezTo>
                  <a:cubicBezTo>
                    <a:pt x="525" y="1051"/>
                    <a:pt x="525" y="663"/>
                    <a:pt x="525" y="275"/>
                  </a:cubicBezTo>
                  <a:cubicBezTo>
                    <a:pt x="525" y="161"/>
                    <a:pt x="457" y="70"/>
                    <a:pt x="343" y="24"/>
                  </a:cubicBezTo>
                  <a:cubicBezTo>
                    <a:pt x="310" y="8"/>
                    <a:pt x="278" y="0"/>
                    <a:pt x="2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>
                  <a:solidFill>
                    <a:schemeClr val="tx2">
                      <a:lumMod val="75000"/>
                    </a:schemeClr>
                  </a:solidFill>
                </a:ln>
              </a:endParaRPr>
            </a:p>
          </p:txBody>
        </p:sp>
      </p:grpSp>
      <p:grpSp>
        <p:nvGrpSpPr>
          <p:cNvPr id="4" name="Grupo 3"/>
          <p:cNvGrpSpPr/>
          <p:nvPr/>
        </p:nvGrpSpPr>
        <p:grpSpPr>
          <a:xfrm>
            <a:off x="42352" y="37654"/>
            <a:ext cx="4737177" cy="384698"/>
            <a:chOff x="42352" y="37654"/>
            <a:chExt cx="6241991" cy="467032"/>
          </a:xfrm>
        </p:grpSpPr>
        <p:sp>
          <p:nvSpPr>
            <p:cNvPr id="3" name="Rectángulo 2"/>
            <p:cNvSpPr/>
            <p:nvPr/>
          </p:nvSpPr>
          <p:spPr>
            <a:xfrm>
              <a:off x="42352" y="37654"/>
              <a:ext cx="6241991" cy="467032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61" name="Imagen 60"/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38000" y="45833"/>
              <a:ext cx="2409134" cy="439247"/>
            </a:xfrm>
            <a:prstGeom prst="rect">
              <a:avLst/>
            </a:prstGeom>
          </p:spPr>
        </p:pic>
        <p:pic>
          <p:nvPicPr>
            <p:cNvPr id="62" name="Imagen 61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86638" y="45833"/>
              <a:ext cx="835290" cy="448914"/>
            </a:xfrm>
            <a:prstGeom prst="rect">
              <a:avLst/>
            </a:prstGeom>
          </p:spPr>
        </p:pic>
        <p:pic>
          <p:nvPicPr>
            <p:cNvPr id="63" name="Imagen 62"/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1655"/>
            <a:stretch/>
          </p:blipFill>
          <p:spPr>
            <a:xfrm>
              <a:off x="102394" y="45833"/>
              <a:ext cx="2452792" cy="44891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8" name="Google Shape;768;p31"/>
          <p:cNvGrpSpPr/>
          <p:nvPr/>
        </p:nvGrpSpPr>
        <p:grpSpPr>
          <a:xfrm>
            <a:off x="-127625" y="1717963"/>
            <a:ext cx="8160523" cy="5327373"/>
            <a:chOff x="-127625" y="1717963"/>
            <a:chExt cx="8160523" cy="5327373"/>
          </a:xfrm>
        </p:grpSpPr>
        <p:sp>
          <p:nvSpPr>
            <p:cNvPr id="769" name="Google Shape;769;p31"/>
            <p:cNvSpPr/>
            <p:nvPr/>
          </p:nvSpPr>
          <p:spPr>
            <a:xfrm rot="10800000" flipH="1">
              <a:off x="-127625" y="3347875"/>
              <a:ext cx="4336930" cy="3697460"/>
            </a:xfrm>
            <a:custGeom>
              <a:avLst/>
              <a:gdLst/>
              <a:ahLst/>
              <a:cxnLst/>
              <a:rect l="l" t="t" r="r" b="b"/>
              <a:pathLst>
                <a:path w="125699" h="107165" extrusionOk="0">
                  <a:moveTo>
                    <a:pt x="125676" y="0"/>
                  </a:moveTo>
                  <a:cubicBezTo>
                    <a:pt x="116067" y="1507"/>
                    <a:pt x="107256" y="6848"/>
                    <a:pt x="101459" y="14631"/>
                  </a:cubicBezTo>
                  <a:cubicBezTo>
                    <a:pt x="95684" y="22437"/>
                    <a:pt x="93127" y="32435"/>
                    <a:pt x="94474" y="42044"/>
                  </a:cubicBezTo>
                  <a:cubicBezTo>
                    <a:pt x="95182" y="47111"/>
                    <a:pt x="96939" y="52065"/>
                    <a:pt x="98651" y="56835"/>
                  </a:cubicBezTo>
                  <a:cubicBezTo>
                    <a:pt x="100774" y="62724"/>
                    <a:pt x="102942" y="68818"/>
                    <a:pt x="103102" y="75141"/>
                  </a:cubicBezTo>
                  <a:cubicBezTo>
                    <a:pt x="103467" y="89133"/>
                    <a:pt x="92785" y="102737"/>
                    <a:pt x="78793" y="106115"/>
                  </a:cubicBezTo>
                  <a:cubicBezTo>
                    <a:pt x="76400" y="106697"/>
                    <a:pt x="73942" y="106977"/>
                    <a:pt x="71473" y="106977"/>
                  </a:cubicBezTo>
                  <a:cubicBezTo>
                    <a:pt x="60000" y="106977"/>
                    <a:pt x="48288" y="100930"/>
                    <a:pt x="41770" y="91050"/>
                  </a:cubicBezTo>
                  <a:cubicBezTo>
                    <a:pt x="40401" y="88996"/>
                    <a:pt x="39214" y="86759"/>
                    <a:pt x="38073" y="84591"/>
                  </a:cubicBezTo>
                  <a:cubicBezTo>
                    <a:pt x="36018" y="80687"/>
                    <a:pt x="33896" y="76670"/>
                    <a:pt x="30677" y="73589"/>
                  </a:cubicBezTo>
                  <a:cubicBezTo>
                    <a:pt x="26873" y="69970"/>
                    <a:pt x="21644" y="67906"/>
                    <a:pt x="16401" y="67906"/>
                  </a:cubicBezTo>
                  <a:cubicBezTo>
                    <a:pt x="15856" y="67906"/>
                    <a:pt x="15311" y="67929"/>
                    <a:pt x="14768" y="67974"/>
                  </a:cubicBezTo>
                  <a:cubicBezTo>
                    <a:pt x="8993" y="68430"/>
                    <a:pt x="3469" y="71489"/>
                    <a:pt x="0" y="76100"/>
                  </a:cubicBezTo>
                  <a:lnTo>
                    <a:pt x="137" y="76214"/>
                  </a:lnTo>
                  <a:cubicBezTo>
                    <a:pt x="3584" y="71626"/>
                    <a:pt x="9062" y="68613"/>
                    <a:pt x="14791" y="68156"/>
                  </a:cubicBezTo>
                  <a:cubicBezTo>
                    <a:pt x="15328" y="68111"/>
                    <a:pt x="15867" y="68089"/>
                    <a:pt x="16406" y="68089"/>
                  </a:cubicBezTo>
                  <a:cubicBezTo>
                    <a:pt x="21591" y="68089"/>
                    <a:pt x="26777" y="70149"/>
                    <a:pt x="30540" y="73726"/>
                  </a:cubicBezTo>
                  <a:cubicBezTo>
                    <a:pt x="33759" y="76784"/>
                    <a:pt x="35859" y="80802"/>
                    <a:pt x="37913" y="84682"/>
                  </a:cubicBezTo>
                  <a:cubicBezTo>
                    <a:pt x="39054" y="86850"/>
                    <a:pt x="40241" y="89087"/>
                    <a:pt x="41611" y="91164"/>
                  </a:cubicBezTo>
                  <a:cubicBezTo>
                    <a:pt x="45445" y="96962"/>
                    <a:pt x="51266" y="101687"/>
                    <a:pt x="57976" y="104448"/>
                  </a:cubicBezTo>
                  <a:cubicBezTo>
                    <a:pt x="62336" y="106252"/>
                    <a:pt x="66947" y="107165"/>
                    <a:pt x="71443" y="107165"/>
                  </a:cubicBezTo>
                  <a:cubicBezTo>
                    <a:pt x="73977" y="107165"/>
                    <a:pt x="76442" y="106891"/>
                    <a:pt x="78839" y="106297"/>
                  </a:cubicBezTo>
                  <a:cubicBezTo>
                    <a:pt x="92922" y="102896"/>
                    <a:pt x="103650" y="89201"/>
                    <a:pt x="103285" y="75141"/>
                  </a:cubicBezTo>
                  <a:cubicBezTo>
                    <a:pt x="103125" y="68795"/>
                    <a:pt x="100934" y="62678"/>
                    <a:pt x="98834" y="56767"/>
                  </a:cubicBezTo>
                  <a:cubicBezTo>
                    <a:pt x="97122" y="51996"/>
                    <a:pt x="95364" y="47066"/>
                    <a:pt x="94657" y="42021"/>
                  </a:cubicBezTo>
                  <a:cubicBezTo>
                    <a:pt x="93333" y="32458"/>
                    <a:pt x="95866" y="22506"/>
                    <a:pt x="101618" y="14745"/>
                  </a:cubicBezTo>
                  <a:cubicBezTo>
                    <a:pt x="107370" y="6985"/>
                    <a:pt x="116158" y="1689"/>
                    <a:pt x="125699" y="183"/>
                  </a:cubicBezTo>
                  <a:lnTo>
                    <a:pt x="1256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31"/>
            <p:cNvSpPr/>
            <p:nvPr/>
          </p:nvSpPr>
          <p:spPr>
            <a:xfrm>
              <a:off x="1598514" y="2636061"/>
              <a:ext cx="325290" cy="326083"/>
            </a:xfrm>
            <a:custGeom>
              <a:avLst/>
              <a:gdLst/>
              <a:ahLst/>
              <a:cxnLst/>
              <a:rect l="l" t="t" r="r" b="b"/>
              <a:pathLst>
                <a:path w="9428" h="9451" extrusionOk="0">
                  <a:moveTo>
                    <a:pt x="4725" y="1"/>
                  </a:moveTo>
                  <a:cubicBezTo>
                    <a:pt x="2123" y="1"/>
                    <a:pt x="0" y="2124"/>
                    <a:pt x="0" y="4726"/>
                  </a:cubicBezTo>
                  <a:cubicBezTo>
                    <a:pt x="0" y="7328"/>
                    <a:pt x="2123" y="9450"/>
                    <a:pt x="4725" y="9450"/>
                  </a:cubicBezTo>
                  <a:cubicBezTo>
                    <a:pt x="7327" y="9450"/>
                    <a:pt x="9427" y="7328"/>
                    <a:pt x="9427" y="4726"/>
                  </a:cubicBezTo>
                  <a:cubicBezTo>
                    <a:pt x="9427" y="2124"/>
                    <a:pt x="7327" y="1"/>
                    <a:pt x="4725" y="1"/>
                  </a:cubicBezTo>
                  <a:close/>
                </a:path>
              </a:pathLst>
            </a:custGeom>
            <a:solidFill>
              <a:srgbClr val="FF7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31"/>
            <p:cNvSpPr/>
            <p:nvPr/>
          </p:nvSpPr>
          <p:spPr>
            <a:xfrm>
              <a:off x="1696152" y="2679395"/>
              <a:ext cx="544242" cy="543414"/>
            </a:xfrm>
            <a:custGeom>
              <a:avLst/>
              <a:gdLst/>
              <a:ahLst/>
              <a:cxnLst/>
              <a:rect l="l" t="t" r="r" b="b"/>
              <a:pathLst>
                <a:path w="15774" h="15750" extrusionOk="0">
                  <a:moveTo>
                    <a:pt x="7876" y="114"/>
                  </a:moveTo>
                  <a:cubicBezTo>
                    <a:pt x="12167" y="114"/>
                    <a:pt x="15636" y="3607"/>
                    <a:pt x="15636" y="7875"/>
                  </a:cubicBezTo>
                  <a:cubicBezTo>
                    <a:pt x="15636" y="12166"/>
                    <a:pt x="12167" y="15635"/>
                    <a:pt x="7876" y="15635"/>
                  </a:cubicBezTo>
                  <a:cubicBezTo>
                    <a:pt x="3607" y="15635"/>
                    <a:pt x="115" y="12166"/>
                    <a:pt x="115" y="7875"/>
                  </a:cubicBezTo>
                  <a:cubicBezTo>
                    <a:pt x="115" y="3607"/>
                    <a:pt x="3607" y="114"/>
                    <a:pt x="7876" y="114"/>
                  </a:cubicBezTo>
                  <a:close/>
                  <a:moveTo>
                    <a:pt x="7876" y="0"/>
                  </a:moveTo>
                  <a:cubicBezTo>
                    <a:pt x="3539" y="0"/>
                    <a:pt x="1" y="3538"/>
                    <a:pt x="1" y="7875"/>
                  </a:cubicBezTo>
                  <a:cubicBezTo>
                    <a:pt x="1" y="12234"/>
                    <a:pt x="3539" y="15750"/>
                    <a:pt x="7876" y="15750"/>
                  </a:cubicBezTo>
                  <a:cubicBezTo>
                    <a:pt x="12235" y="15750"/>
                    <a:pt x="15773" y="12234"/>
                    <a:pt x="15773" y="7875"/>
                  </a:cubicBezTo>
                  <a:cubicBezTo>
                    <a:pt x="15773" y="3538"/>
                    <a:pt x="12235" y="0"/>
                    <a:pt x="78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31"/>
            <p:cNvSpPr/>
            <p:nvPr/>
          </p:nvSpPr>
          <p:spPr>
            <a:xfrm>
              <a:off x="2678889" y="4703484"/>
              <a:ext cx="207947" cy="200839"/>
            </a:xfrm>
            <a:custGeom>
              <a:avLst/>
              <a:gdLst/>
              <a:ahLst/>
              <a:cxnLst/>
              <a:rect l="l" t="t" r="r" b="b"/>
              <a:pathLst>
                <a:path w="6027" h="5821" extrusionOk="0">
                  <a:moveTo>
                    <a:pt x="5729" y="274"/>
                  </a:moveTo>
                  <a:lnTo>
                    <a:pt x="3972" y="5433"/>
                  </a:lnTo>
                  <a:lnTo>
                    <a:pt x="388" y="1324"/>
                  </a:lnTo>
                  <a:lnTo>
                    <a:pt x="5729" y="274"/>
                  </a:lnTo>
                  <a:close/>
                  <a:moveTo>
                    <a:pt x="6026" y="0"/>
                  </a:moveTo>
                  <a:lnTo>
                    <a:pt x="0" y="1187"/>
                  </a:lnTo>
                  <a:lnTo>
                    <a:pt x="4040" y="5821"/>
                  </a:lnTo>
                  <a:lnTo>
                    <a:pt x="6026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31"/>
            <p:cNvSpPr/>
            <p:nvPr/>
          </p:nvSpPr>
          <p:spPr>
            <a:xfrm>
              <a:off x="7845445" y="2107622"/>
              <a:ext cx="187452" cy="187933"/>
            </a:xfrm>
            <a:custGeom>
              <a:avLst/>
              <a:gdLst/>
              <a:ahLst/>
              <a:cxnLst/>
              <a:rect l="l" t="t" r="r" b="b"/>
              <a:pathLst>
                <a:path w="9428" h="9451" extrusionOk="0">
                  <a:moveTo>
                    <a:pt x="4725" y="1"/>
                  </a:moveTo>
                  <a:cubicBezTo>
                    <a:pt x="2123" y="1"/>
                    <a:pt x="0" y="2124"/>
                    <a:pt x="0" y="4726"/>
                  </a:cubicBezTo>
                  <a:cubicBezTo>
                    <a:pt x="0" y="7328"/>
                    <a:pt x="2123" y="9450"/>
                    <a:pt x="4725" y="9450"/>
                  </a:cubicBezTo>
                  <a:cubicBezTo>
                    <a:pt x="7327" y="9450"/>
                    <a:pt x="9427" y="7328"/>
                    <a:pt x="9427" y="4726"/>
                  </a:cubicBezTo>
                  <a:cubicBezTo>
                    <a:pt x="9427" y="2124"/>
                    <a:pt x="7327" y="1"/>
                    <a:pt x="4725" y="1"/>
                  </a:cubicBezTo>
                  <a:close/>
                </a:path>
              </a:pathLst>
            </a:custGeom>
            <a:solidFill>
              <a:srgbClr val="FF7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31"/>
            <p:cNvSpPr/>
            <p:nvPr/>
          </p:nvSpPr>
          <p:spPr>
            <a:xfrm rot="-7703522">
              <a:off x="6896192" y="2816414"/>
              <a:ext cx="256769" cy="269362"/>
            </a:xfrm>
            <a:custGeom>
              <a:avLst/>
              <a:gdLst/>
              <a:ahLst/>
              <a:cxnLst/>
              <a:rect l="l" t="t" r="r" b="b"/>
              <a:pathLst>
                <a:path w="7442" h="7807" extrusionOk="0">
                  <a:moveTo>
                    <a:pt x="1553" y="502"/>
                  </a:moveTo>
                  <a:lnTo>
                    <a:pt x="6917" y="4999"/>
                  </a:lnTo>
                  <a:lnTo>
                    <a:pt x="343" y="7396"/>
                  </a:lnTo>
                  <a:lnTo>
                    <a:pt x="1553" y="502"/>
                  </a:lnTo>
                  <a:close/>
                  <a:moveTo>
                    <a:pt x="1370" y="0"/>
                  </a:moveTo>
                  <a:lnTo>
                    <a:pt x="1" y="7806"/>
                  </a:lnTo>
                  <a:lnTo>
                    <a:pt x="1" y="7806"/>
                  </a:lnTo>
                  <a:lnTo>
                    <a:pt x="7442" y="5090"/>
                  </a:lnTo>
                  <a:lnTo>
                    <a:pt x="1370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31"/>
            <p:cNvSpPr/>
            <p:nvPr/>
          </p:nvSpPr>
          <p:spPr>
            <a:xfrm>
              <a:off x="966363" y="1717963"/>
              <a:ext cx="89825" cy="335300"/>
            </a:xfrm>
            <a:custGeom>
              <a:avLst/>
              <a:gdLst/>
              <a:ahLst/>
              <a:cxnLst/>
              <a:rect l="l" t="t" r="r" b="b"/>
              <a:pathLst>
                <a:path w="3593" h="13412" extrusionOk="0">
                  <a:moveTo>
                    <a:pt x="3114" y="0"/>
                  </a:moveTo>
                  <a:lnTo>
                    <a:pt x="0" y="7904"/>
                  </a:lnTo>
                  <a:lnTo>
                    <a:pt x="3593" y="5988"/>
                  </a:lnTo>
                  <a:lnTo>
                    <a:pt x="1916" y="13412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776" name="Google Shape;776;p31"/>
            <p:cNvSpPr/>
            <p:nvPr/>
          </p:nvSpPr>
          <p:spPr>
            <a:xfrm>
              <a:off x="7465200" y="3601288"/>
              <a:ext cx="89825" cy="335300"/>
            </a:xfrm>
            <a:custGeom>
              <a:avLst/>
              <a:gdLst/>
              <a:ahLst/>
              <a:cxnLst/>
              <a:rect l="l" t="t" r="r" b="b"/>
              <a:pathLst>
                <a:path w="3593" h="13412" extrusionOk="0">
                  <a:moveTo>
                    <a:pt x="3114" y="0"/>
                  </a:moveTo>
                  <a:lnTo>
                    <a:pt x="0" y="7904"/>
                  </a:lnTo>
                  <a:lnTo>
                    <a:pt x="3593" y="5988"/>
                  </a:lnTo>
                  <a:lnTo>
                    <a:pt x="1916" y="13412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777" name="Google Shape;777;p31"/>
          <p:cNvSpPr txBox="1">
            <a:spLocks noGrp="1"/>
          </p:cNvSpPr>
          <p:nvPr>
            <p:ph type="title"/>
          </p:nvPr>
        </p:nvSpPr>
        <p:spPr>
          <a:xfrm>
            <a:off x="1923804" y="292662"/>
            <a:ext cx="5631221" cy="72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5F"/>
                </a:solidFill>
              </a:rPr>
              <a:t>TREN ELÉCTRICO</a:t>
            </a:r>
            <a:endParaRPr dirty="0">
              <a:solidFill>
                <a:srgbClr val="00005F"/>
              </a:solidFill>
            </a:endParaRPr>
          </a:p>
        </p:txBody>
      </p:sp>
      <p:sp>
        <p:nvSpPr>
          <p:cNvPr id="779" name="Google Shape;779;p31"/>
          <p:cNvSpPr/>
          <p:nvPr/>
        </p:nvSpPr>
        <p:spPr>
          <a:xfrm>
            <a:off x="2174000" y="1399292"/>
            <a:ext cx="4796136" cy="4484909"/>
          </a:xfrm>
          <a:custGeom>
            <a:avLst/>
            <a:gdLst/>
            <a:ahLst/>
            <a:cxnLst/>
            <a:rect l="l" t="t" r="r" b="b"/>
            <a:pathLst>
              <a:path w="99017" h="99017" extrusionOk="0">
                <a:moveTo>
                  <a:pt x="49508" y="1051"/>
                </a:moveTo>
                <a:cubicBezTo>
                  <a:pt x="76214" y="1051"/>
                  <a:pt x="97967" y="22780"/>
                  <a:pt x="97967" y="49509"/>
                </a:cubicBezTo>
                <a:cubicBezTo>
                  <a:pt x="97967" y="76237"/>
                  <a:pt x="76214" y="97967"/>
                  <a:pt x="49508" y="97967"/>
                </a:cubicBezTo>
                <a:cubicBezTo>
                  <a:pt x="22780" y="97967"/>
                  <a:pt x="1050" y="76237"/>
                  <a:pt x="1050" y="49509"/>
                </a:cubicBezTo>
                <a:cubicBezTo>
                  <a:pt x="1050" y="22780"/>
                  <a:pt x="22780" y="1051"/>
                  <a:pt x="49508" y="1051"/>
                </a:cubicBezTo>
                <a:close/>
                <a:moveTo>
                  <a:pt x="49508" y="1"/>
                </a:moveTo>
                <a:cubicBezTo>
                  <a:pt x="22209" y="1"/>
                  <a:pt x="0" y="22210"/>
                  <a:pt x="0" y="49509"/>
                </a:cubicBezTo>
                <a:cubicBezTo>
                  <a:pt x="0" y="76808"/>
                  <a:pt x="22209" y="99017"/>
                  <a:pt x="49508" y="99017"/>
                </a:cubicBezTo>
                <a:cubicBezTo>
                  <a:pt x="76807" y="99017"/>
                  <a:pt x="99017" y="76808"/>
                  <a:pt x="99017" y="49509"/>
                </a:cubicBezTo>
                <a:cubicBezTo>
                  <a:pt x="99017" y="22210"/>
                  <a:pt x="76807" y="1"/>
                  <a:pt x="4950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80" name="Google Shape;780;p31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8868" y="1596570"/>
            <a:ext cx="4301246" cy="4078515"/>
          </a:xfrm>
          <a:prstGeom prst="ellipse">
            <a:avLst/>
          </a:prstGeom>
          <a:noFill/>
          <a:ln>
            <a:noFill/>
          </a:ln>
        </p:spPr>
      </p:pic>
      <p:grpSp>
        <p:nvGrpSpPr>
          <p:cNvPr id="24" name="Google Shape;1440;p50"/>
          <p:cNvGrpSpPr/>
          <p:nvPr/>
        </p:nvGrpSpPr>
        <p:grpSpPr>
          <a:xfrm>
            <a:off x="243506" y="89036"/>
            <a:ext cx="914392" cy="924526"/>
            <a:chOff x="5417423" y="1566547"/>
            <a:chExt cx="2661338" cy="2779569"/>
          </a:xfrm>
        </p:grpSpPr>
        <p:sp>
          <p:nvSpPr>
            <p:cNvPr id="25" name="Google Shape;1441;p50"/>
            <p:cNvSpPr/>
            <p:nvPr/>
          </p:nvSpPr>
          <p:spPr>
            <a:xfrm>
              <a:off x="5940286" y="1566547"/>
              <a:ext cx="1629359" cy="125173"/>
            </a:xfrm>
            <a:custGeom>
              <a:avLst/>
              <a:gdLst/>
              <a:ahLst/>
              <a:cxnLst/>
              <a:rect l="l" t="t" r="r" b="b"/>
              <a:pathLst>
                <a:path w="68117" h="5233" extrusionOk="0">
                  <a:moveTo>
                    <a:pt x="0" y="5233"/>
                  </a:moveTo>
                  <a:lnTo>
                    <a:pt x="68117" y="5233"/>
                  </a:lnTo>
                  <a:lnTo>
                    <a:pt x="40806" y="20"/>
                  </a:lnTo>
                  <a:lnTo>
                    <a:pt x="27663" y="0"/>
                  </a:lnTo>
                  <a:close/>
                </a:path>
              </a:pathLst>
            </a:custGeom>
            <a:noFill/>
            <a:ln w="28575" cap="rnd" cmpd="sng">
              <a:solidFill>
                <a:srgbClr val="3C3CAD"/>
              </a:solidFill>
              <a:prstDash val="solid"/>
              <a:round/>
              <a:headEnd type="none" w="med" len="med"/>
              <a:tailEnd type="none" w="med" len="med"/>
            </a:ln>
          </p:spPr>
        </p:sp>
        <p:grpSp>
          <p:nvGrpSpPr>
            <p:cNvPr id="26" name="Google Shape;1442;p50"/>
            <p:cNvGrpSpPr/>
            <p:nvPr/>
          </p:nvGrpSpPr>
          <p:grpSpPr>
            <a:xfrm>
              <a:off x="5925798" y="1691748"/>
              <a:ext cx="1658480" cy="318121"/>
              <a:chOff x="1788922" y="2299668"/>
              <a:chExt cx="1439777" cy="276170"/>
            </a:xfrm>
          </p:grpSpPr>
          <p:sp>
            <p:nvSpPr>
              <p:cNvPr id="45" name="Google Shape;1443;p50"/>
              <p:cNvSpPr/>
              <p:nvPr/>
            </p:nvSpPr>
            <p:spPr>
              <a:xfrm>
                <a:off x="1788922" y="2354738"/>
                <a:ext cx="84900" cy="221100"/>
              </a:xfrm>
              <a:prstGeom prst="rect">
                <a:avLst/>
              </a:prstGeom>
              <a:solidFill>
                <a:schemeClr val="dk1"/>
              </a:solidFill>
              <a:ln>
                <a:solidFill>
                  <a:srgbClr val="3C3CAD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1444;p50"/>
              <p:cNvSpPr/>
              <p:nvPr/>
            </p:nvSpPr>
            <p:spPr>
              <a:xfrm>
                <a:off x="3143799" y="2354738"/>
                <a:ext cx="84900" cy="221100"/>
              </a:xfrm>
              <a:prstGeom prst="rect">
                <a:avLst/>
              </a:prstGeom>
              <a:solidFill>
                <a:schemeClr val="dk1"/>
              </a:solidFill>
              <a:ln>
                <a:solidFill>
                  <a:srgbClr val="3C3CAD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1445;p50"/>
              <p:cNvSpPr/>
              <p:nvPr/>
            </p:nvSpPr>
            <p:spPr>
              <a:xfrm>
                <a:off x="1816706" y="2299668"/>
                <a:ext cx="29100" cy="221100"/>
              </a:xfrm>
              <a:prstGeom prst="rect">
                <a:avLst/>
              </a:prstGeom>
              <a:solidFill>
                <a:schemeClr val="dk1"/>
              </a:solidFill>
              <a:ln>
                <a:solidFill>
                  <a:srgbClr val="3C3CAD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1446;p50"/>
              <p:cNvSpPr/>
              <p:nvPr/>
            </p:nvSpPr>
            <p:spPr>
              <a:xfrm>
                <a:off x="3171583" y="2299668"/>
                <a:ext cx="29100" cy="221100"/>
              </a:xfrm>
              <a:prstGeom prst="rect">
                <a:avLst/>
              </a:prstGeom>
              <a:solidFill>
                <a:schemeClr val="dk1"/>
              </a:solidFill>
              <a:ln>
                <a:solidFill>
                  <a:srgbClr val="3C3CAD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27" name="Google Shape;1447;p50"/>
            <p:cNvCxnSpPr/>
            <p:nvPr/>
          </p:nvCxnSpPr>
          <p:spPr>
            <a:xfrm flipH="1">
              <a:off x="6218355" y="1693249"/>
              <a:ext cx="336000" cy="2590500"/>
            </a:xfrm>
            <a:prstGeom prst="straightConnector1">
              <a:avLst/>
            </a:prstGeom>
            <a:noFill/>
            <a:ln w="38100" cap="rnd" cmpd="sng">
              <a:solidFill>
                <a:srgbClr val="3C3CA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1448;p50"/>
            <p:cNvCxnSpPr/>
            <p:nvPr/>
          </p:nvCxnSpPr>
          <p:spPr>
            <a:xfrm>
              <a:off x="6949678" y="1695617"/>
              <a:ext cx="333300" cy="2590500"/>
            </a:xfrm>
            <a:prstGeom prst="straightConnector1">
              <a:avLst/>
            </a:prstGeom>
            <a:noFill/>
            <a:ln w="28575" cap="rnd" cmpd="sng">
              <a:solidFill>
                <a:srgbClr val="3C3CA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9" name="Google Shape;1449;p50"/>
            <p:cNvSpPr/>
            <p:nvPr/>
          </p:nvSpPr>
          <p:spPr>
            <a:xfrm>
              <a:off x="5417423" y="2510103"/>
              <a:ext cx="2661338" cy="127063"/>
            </a:xfrm>
            <a:custGeom>
              <a:avLst/>
              <a:gdLst/>
              <a:ahLst/>
              <a:cxnLst/>
              <a:rect l="l" t="t" r="r" b="b"/>
              <a:pathLst>
                <a:path w="104839" h="5312" extrusionOk="0">
                  <a:moveTo>
                    <a:pt x="0" y="5312"/>
                  </a:moveTo>
                  <a:lnTo>
                    <a:pt x="104839" y="5312"/>
                  </a:lnTo>
                  <a:lnTo>
                    <a:pt x="79179" y="0"/>
                  </a:lnTo>
                  <a:lnTo>
                    <a:pt x="24419" y="199"/>
                  </a:lnTo>
                  <a:close/>
                </a:path>
              </a:pathLst>
            </a:custGeom>
            <a:noFill/>
            <a:ln w="28575" cap="rnd" cmpd="sng">
              <a:solidFill>
                <a:srgbClr val="3C3CAD"/>
              </a:solidFill>
              <a:prstDash val="solid"/>
              <a:round/>
              <a:headEnd type="none" w="med" len="med"/>
              <a:tailEnd type="none" w="med" len="med"/>
            </a:ln>
          </p:spPr>
        </p:sp>
        <p:grpSp>
          <p:nvGrpSpPr>
            <p:cNvPr id="30" name="Google Shape;1450;p50"/>
            <p:cNvGrpSpPr/>
            <p:nvPr/>
          </p:nvGrpSpPr>
          <p:grpSpPr>
            <a:xfrm>
              <a:off x="5516832" y="2638746"/>
              <a:ext cx="2476411" cy="318121"/>
              <a:chOff x="1433886" y="3121786"/>
              <a:chExt cx="2149849" cy="276170"/>
            </a:xfrm>
          </p:grpSpPr>
          <p:sp>
            <p:nvSpPr>
              <p:cNvPr id="37" name="Google Shape;1451;p50"/>
              <p:cNvSpPr/>
              <p:nvPr/>
            </p:nvSpPr>
            <p:spPr>
              <a:xfrm>
                <a:off x="1731028" y="3176857"/>
                <a:ext cx="84900" cy="221100"/>
              </a:xfrm>
              <a:prstGeom prst="rect">
                <a:avLst/>
              </a:prstGeom>
              <a:solidFill>
                <a:schemeClr val="dk1"/>
              </a:solidFill>
              <a:ln>
                <a:solidFill>
                  <a:srgbClr val="3C3CAD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1452;p50"/>
              <p:cNvSpPr/>
              <p:nvPr/>
            </p:nvSpPr>
            <p:spPr>
              <a:xfrm>
                <a:off x="1758812" y="3121786"/>
                <a:ext cx="29100" cy="221100"/>
              </a:xfrm>
              <a:prstGeom prst="rect">
                <a:avLst/>
              </a:prstGeom>
              <a:solidFill>
                <a:schemeClr val="dk1"/>
              </a:solidFill>
              <a:ln>
                <a:solidFill>
                  <a:srgbClr val="3C3CAD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1453;p50"/>
              <p:cNvSpPr/>
              <p:nvPr/>
            </p:nvSpPr>
            <p:spPr>
              <a:xfrm>
                <a:off x="3200738" y="3176857"/>
                <a:ext cx="84900" cy="221100"/>
              </a:xfrm>
              <a:prstGeom prst="rect">
                <a:avLst/>
              </a:prstGeom>
              <a:solidFill>
                <a:schemeClr val="dk1"/>
              </a:solidFill>
              <a:ln>
                <a:solidFill>
                  <a:srgbClr val="3C3CAD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1454;p50"/>
              <p:cNvSpPr/>
              <p:nvPr/>
            </p:nvSpPr>
            <p:spPr>
              <a:xfrm>
                <a:off x="3228522" y="3121786"/>
                <a:ext cx="29100" cy="221100"/>
              </a:xfrm>
              <a:prstGeom prst="rect">
                <a:avLst/>
              </a:prstGeom>
              <a:solidFill>
                <a:schemeClr val="dk1"/>
              </a:solidFill>
              <a:ln>
                <a:solidFill>
                  <a:srgbClr val="3C3CAD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1455;p50"/>
              <p:cNvSpPr/>
              <p:nvPr/>
            </p:nvSpPr>
            <p:spPr>
              <a:xfrm>
                <a:off x="3498835" y="3176857"/>
                <a:ext cx="84900" cy="221100"/>
              </a:xfrm>
              <a:prstGeom prst="rect">
                <a:avLst/>
              </a:prstGeom>
              <a:solidFill>
                <a:schemeClr val="dk1"/>
              </a:solidFill>
              <a:ln>
                <a:solidFill>
                  <a:srgbClr val="3C3CAD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1456;p50"/>
              <p:cNvSpPr/>
              <p:nvPr/>
            </p:nvSpPr>
            <p:spPr>
              <a:xfrm>
                <a:off x="3526619" y="3121786"/>
                <a:ext cx="29100" cy="221100"/>
              </a:xfrm>
              <a:prstGeom prst="rect">
                <a:avLst/>
              </a:prstGeom>
              <a:solidFill>
                <a:schemeClr val="dk1"/>
              </a:solidFill>
              <a:ln>
                <a:solidFill>
                  <a:srgbClr val="3C3CAD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1457;p50"/>
              <p:cNvSpPr/>
              <p:nvPr/>
            </p:nvSpPr>
            <p:spPr>
              <a:xfrm>
                <a:off x="1433886" y="3176857"/>
                <a:ext cx="84900" cy="221100"/>
              </a:xfrm>
              <a:prstGeom prst="rect">
                <a:avLst/>
              </a:prstGeom>
              <a:solidFill>
                <a:schemeClr val="dk1"/>
              </a:solidFill>
              <a:ln>
                <a:solidFill>
                  <a:srgbClr val="3C3CAD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1458;p50"/>
              <p:cNvSpPr/>
              <p:nvPr/>
            </p:nvSpPr>
            <p:spPr>
              <a:xfrm>
                <a:off x="1461670" y="3121786"/>
                <a:ext cx="29100" cy="221100"/>
              </a:xfrm>
              <a:prstGeom prst="rect">
                <a:avLst/>
              </a:prstGeom>
              <a:solidFill>
                <a:schemeClr val="dk1"/>
              </a:solidFill>
              <a:ln>
                <a:solidFill>
                  <a:srgbClr val="3C3CAD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1" name="Google Shape;1459;p50"/>
            <p:cNvSpPr/>
            <p:nvPr/>
          </p:nvSpPr>
          <p:spPr>
            <a:xfrm>
              <a:off x="6109854" y="4284316"/>
              <a:ext cx="219600" cy="61800"/>
            </a:xfrm>
            <a:prstGeom prst="rect">
              <a:avLst/>
            </a:prstGeom>
            <a:solidFill>
              <a:schemeClr val="lt2"/>
            </a:solidFill>
            <a:ln>
              <a:solidFill>
                <a:srgbClr val="3C3CAD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460;p50"/>
            <p:cNvSpPr/>
            <p:nvPr/>
          </p:nvSpPr>
          <p:spPr>
            <a:xfrm>
              <a:off x="7162493" y="4284316"/>
              <a:ext cx="219600" cy="61800"/>
            </a:xfrm>
            <a:prstGeom prst="rect">
              <a:avLst/>
            </a:prstGeom>
            <a:solidFill>
              <a:schemeClr val="lt2"/>
            </a:solidFill>
            <a:ln>
              <a:solidFill>
                <a:srgbClr val="3C3CAD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461;p50"/>
            <p:cNvSpPr/>
            <p:nvPr/>
          </p:nvSpPr>
          <p:spPr>
            <a:xfrm>
              <a:off x="6470787" y="1693253"/>
              <a:ext cx="533513" cy="816819"/>
            </a:xfrm>
            <a:custGeom>
              <a:avLst/>
              <a:gdLst/>
              <a:ahLst/>
              <a:cxnLst/>
              <a:rect l="l" t="t" r="r" b="b"/>
              <a:pathLst>
                <a:path w="22900" h="34349" extrusionOk="0">
                  <a:moveTo>
                    <a:pt x="13143" y="0"/>
                  </a:moveTo>
                  <a:lnTo>
                    <a:pt x="2987" y="6471"/>
                  </a:lnTo>
                  <a:lnTo>
                    <a:pt x="22900" y="17821"/>
                  </a:lnTo>
                  <a:lnTo>
                    <a:pt x="0" y="30665"/>
                  </a:lnTo>
                  <a:lnTo>
                    <a:pt x="5377" y="34349"/>
                  </a:lnTo>
                </a:path>
              </a:pathLst>
            </a:custGeom>
            <a:noFill/>
            <a:ln w="28575" cap="rnd" cmpd="sng">
              <a:solidFill>
                <a:srgbClr val="3C3CAD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4" name="Google Shape;1462;p50"/>
            <p:cNvSpPr/>
            <p:nvPr/>
          </p:nvSpPr>
          <p:spPr>
            <a:xfrm flipH="1">
              <a:off x="6499550" y="1693253"/>
              <a:ext cx="533513" cy="816819"/>
            </a:xfrm>
            <a:custGeom>
              <a:avLst/>
              <a:gdLst/>
              <a:ahLst/>
              <a:cxnLst/>
              <a:rect l="l" t="t" r="r" b="b"/>
              <a:pathLst>
                <a:path w="22900" h="34349" extrusionOk="0">
                  <a:moveTo>
                    <a:pt x="13143" y="0"/>
                  </a:moveTo>
                  <a:lnTo>
                    <a:pt x="2987" y="6471"/>
                  </a:lnTo>
                  <a:lnTo>
                    <a:pt x="22900" y="17821"/>
                  </a:lnTo>
                  <a:lnTo>
                    <a:pt x="0" y="30665"/>
                  </a:lnTo>
                  <a:lnTo>
                    <a:pt x="5377" y="34349"/>
                  </a:lnTo>
                </a:path>
              </a:pathLst>
            </a:custGeom>
            <a:noFill/>
            <a:ln w="28575" cap="rnd" cmpd="sng">
              <a:solidFill>
                <a:srgbClr val="3C3CAD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5" name="Google Shape;1463;p50"/>
            <p:cNvSpPr/>
            <p:nvPr/>
          </p:nvSpPr>
          <p:spPr>
            <a:xfrm>
              <a:off x="6301456" y="2638693"/>
              <a:ext cx="951061" cy="1621824"/>
            </a:xfrm>
            <a:custGeom>
              <a:avLst/>
              <a:gdLst/>
              <a:ahLst/>
              <a:cxnLst/>
              <a:rect l="l" t="t" r="r" b="b"/>
              <a:pathLst>
                <a:path w="41418" h="67802" extrusionOk="0">
                  <a:moveTo>
                    <a:pt x="17324" y="0"/>
                  </a:moveTo>
                  <a:lnTo>
                    <a:pt x="5177" y="7168"/>
                  </a:lnTo>
                  <a:lnTo>
                    <a:pt x="35942" y="24691"/>
                  </a:lnTo>
                  <a:lnTo>
                    <a:pt x="0" y="44604"/>
                  </a:lnTo>
                  <a:lnTo>
                    <a:pt x="41418" y="67802"/>
                  </a:lnTo>
                </a:path>
              </a:pathLst>
            </a:custGeom>
            <a:noFill/>
            <a:ln w="28575" cap="rnd" cmpd="sng">
              <a:solidFill>
                <a:srgbClr val="3C3CAD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6" name="Google Shape;1464;p50"/>
            <p:cNvSpPr/>
            <p:nvPr/>
          </p:nvSpPr>
          <p:spPr>
            <a:xfrm>
              <a:off x="6233407" y="2638693"/>
              <a:ext cx="972031" cy="1621760"/>
            </a:xfrm>
            <a:custGeom>
              <a:avLst/>
              <a:gdLst/>
              <a:ahLst/>
              <a:cxnLst/>
              <a:rect l="l" t="t" r="r" b="b"/>
              <a:pathLst>
                <a:path w="33754" h="56316" extrusionOk="0">
                  <a:moveTo>
                    <a:pt x="20012" y="0"/>
                  </a:moveTo>
                  <a:lnTo>
                    <a:pt x="29719" y="5974"/>
                  </a:lnTo>
                  <a:lnTo>
                    <a:pt x="4548" y="20508"/>
                  </a:lnTo>
                  <a:lnTo>
                    <a:pt x="33754" y="37078"/>
                  </a:lnTo>
                  <a:lnTo>
                    <a:pt x="0" y="56316"/>
                  </a:lnTo>
                </a:path>
              </a:pathLst>
            </a:custGeom>
            <a:noFill/>
            <a:ln w="28575" cap="rnd" cmpd="sng">
              <a:solidFill>
                <a:srgbClr val="3C3CAD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</p:spTree>
    <p:extLst>
      <p:ext uri="{BB962C8B-B14F-4D97-AF65-F5344CB8AC3E}">
        <p14:creationId xmlns:p14="http://schemas.microsoft.com/office/powerpoint/2010/main" val="40504813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p30"/>
          <p:cNvSpPr txBox="1">
            <a:spLocks noGrp="1"/>
          </p:cNvSpPr>
          <p:nvPr>
            <p:ph type="title" idx="15"/>
          </p:nvPr>
        </p:nvSpPr>
        <p:spPr>
          <a:xfrm>
            <a:off x="783500" y="53771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2">
                    <a:lumMod val="75000"/>
                  </a:schemeClr>
                </a:solidFill>
              </a:rPr>
              <a:t>TREN ELÉCTRICO</a:t>
            </a:r>
            <a:endParaRPr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51" name="Google Shape;751;p30"/>
          <p:cNvSpPr txBox="1">
            <a:spLocks noGrp="1"/>
          </p:cNvSpPr>
          <p:nvPr>
            <p:ph type="title"/>
          </p:nvPr>
        </p:nvSpPr>
        <p:spPr>
          <a:xfrm>
            <a:off x="559370" y="1963179"/>
            <a:ext cx="8584630" cy="47897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br>
              <a:rPr lang="es-ES" sz="1800" b="0" dirty="0"/>
            </a:br>
            <a:r>
              <a:rPr lang="es-ES" sz="1800" b="0" dirty="0">
                <a:solidFill>
                  <a:schemeClr val="tx2">
                    <a:lumMod val="75000"/>
                  </a:schemeClr>
                </a:solidFill>
              </a:rPr>
              <a:t>Esta instalación se conoce como </a:t>
            </a:r>
            <a:r>
              <a:rPr lang="es-ES" sz="1800" dirty="0">
                <a:solidFill>
                  <a:schemeClr val="tx2">
                    <a:lumMod val="75000"/>
                  </a:schemeClr>
                </a:solidFill>
              </a:rPr>
              <a:t>catenaria</a:t>
            </a:r>
            <a:r>
              <a:rPr lang="es-ES" sz="1800" b="0" dirty="0">
                <a:solidFill>
                  <a:schemeClr val="tx2">
                    <a:lumMod val="75000"/>
                  </a:schemeClr>
                </a:solidFill>
              </a:rPr>
              <a:t> y se conecta con la máquina a través de una especie de aguja llamada </a:t>
            </a:r>
            <a:r>
              <a:rPr lang="es-ES" sz="1800" dirty="0">
                <a:solidFill>
                  <a:schemeClr val="tx2">
                    <a:lumMod val="75000"/>
                  </a:schemeClr>
                </a:solidFill>
              </a:rPr>
              <a:t>pantógrafo</a:t>
            </a:r>
            <a:r>
              <a:rPr lang="es-ES" sz="1800" b="0" dirty="0">
                <a:solidFill>
                  <a:schemeClr val="tx2">
                    <a:lumMod val="75000"/>
                  </a:schemeClr>
                </a:solidFill>
              </a:rPr>
              <a:t>.</a:t>
            </a:r>
            <a:br>
              <a:rPr lang="es-ES" sz="1800" b="0" dirty="0">
                <a:solidFill>
                  <a:schemeClr val="tx2">
                    <a:lumMod val="75000"/>
                  </a:schemeClr>
                </a:solidFill>
              </a:rPr>
            </a:br>
            <a:endParaRPr sz="1800" b="0" dirty="0">
              <a:solidFill>
                <a:srgbClr val="667E92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559370" y="2472023"/>
            <a:ext cx="8700744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chemeClr val="dk1"/>
              </a:buClr>
              <a:buSzPts val="2500"/>
              <a:buFont typeface="Montserrat ExtraBold"/>
              <a:buNone/>
            </a:pPr>
            <a:r>
              <a:rPr lang="es-ES" sz="1800" dirty="0">
                <a:solidFill>
                  <a:schemeClr val="tx2">
                    <a:lumMod val="7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Hay casos en los que la corriente se toma de la propia vía, para ello es necesario que haya al menos un carril electrificado.</a:t>
            </a:r>
          </a:p>
        </p:txBody>
      </p:sp>
      <p:sp>
        <p:nvSpPr>
          <p:cNvPr id="11" name="Google Shape;751;p30"/>
          <p:cNvSpPr txBox="1">
            <a:spLocks noGrp="1"/>
          </p:cNvSpPr>
          <p:nvPr>
            <p:ph type="title"/>
          </p:nvPr>
        </p:nvSpPr>
        <p:spPr>
          <a:xfrm>
            <a:off x="559370" y="1071448"/>
            <a:ext cx="8366916" cy="81537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s-ES" sz="1800" b="0" dirty="0">
                <a:solidFill>
                  <a:schemeClr val="tx2">
                    <a:lumMod val="75000"/>
                  </a:schemeClr>
                </a:solidFill>
              </a:rPr>
              <a:t>Posteriormente surgieron los trenes eléctricos, que demandan la instalación de </a:t>
            </a:r>
            <a:r>
              <a:rPr lang="es-ES" sz="1800" dirty="0">
                <a:solidFill>
                  <a:schemeClr val="tx2">
                    <a:lumMod val="75000"/>
                  </a:schemeClr>
                </a:solidFill>
              </a:rPr>
              <a:t>cables eléctricos de alimentación </a:t>
            </a:r>
            <a:r>
              <a:rPr lang="es-ES" sz="1800" b="0" dirty="0">
                <a:solidFill>
                  <a:schemeClr val="tx2">
                    <a:lumMod val="75000"/>
                  </a:schemeClr>
                </a:solidFill>
              </a:rPr>
              <a:t>a lo largo de todo el recorrido. </a:t>
            </a:r>
            <a:endParaRPr sz="1800" b="0" dirty="0">
              <a:solidFill>
                <a:srgbClr val="667E92"/>
              </a:solidFill>
            </a:endParaRPr>
          </a:p>
        </p:txBody>
      </p:sp>
      <p:pic>
        <p:nvPicPr>
          <p:cNvPr id="8" name="Marcador de contenido 3">
            <a:extLst>
              <a:ext uri="{FF2B5EF4-FFF2-40B4-BE49-F238E27FC236}">
                <a16:creationId xmlns:a16="http://schemas.microsoft.com/office/drawing/2014/main" id="{A2E3CDEB-F2BE-4E95-999D-468B8777DE2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5563" y="3179909"/>
            <a:ext cx="2328591" cy="1868621"/>
          </a:xfrm>
          <a:prstGeom prst="rect">
            <a:avLst/>
          </a:prstGeom>
        </p:spPr>
      </p:pic>
      <p:pic>
        <p:nvPicPr>
          <p:cNvPr id="9" name="tren electrico">
            <a:hlinkClick r:id="" action="ppaction://media"/>
            <a:extLst>
              <a:ext uri="{FF2B5EF4-FFF2-40B4-BE49-F238E27FC236}">
                <a16:creationId xmlns:a16="http://schemas.microsoft.com/office/drawing/2014/main" id="{BCB92717-E254-4BE1-AFFE-8AF4DFA048E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05298" y="3179909"/>
            <a:ext cx="3321993" cy="1868621"/>
          </a:xfrm>
          <a:prstGeom prst="rect">
            <a:avLst/>
          </a:prstGeom>
        </p:spPr>
      </p:pic>
      <p:grpSp>
        <p:nvGrpSpPr>
          <p:cNvPr id="71" name="Google Shape;1440;p50"/>
          <p:cNvGrpSpPr/>
          <p:nvPr/>
        </p:nvGrpSpPr>
        <p:grpSpPr>
          <a:xfrm>
            <a:off x="559370" y="89036"/>
            <a:ext cx="598528" cy="681278"/>
            <a:chOff x="5417423" y="1566547"/>
            <a:chExt cx="2661338" cy="2779569"/>
          </a:xfrm>
        </p:grpSpPr>
        <p:sp>
          <p:nvSpPr>
            <p:cNvPr id="72" name="Google Shape;1441;p50"/>
            <p:cNvSpPr/>
            <p:nvPr/>
          </p:nvSpPr>
          <p:spPr>
            <a:xfrm>
              <a:off x="5940286" y="1566547"/>
              <a:ext cx="1629359" cy="125173"/>
            </a:xfrm>
            <a:custGeom>
              <a:avLst/>
              <a:gdLst/>
              <a:ahLst/>
              <a:cxnLst/>
              <a:rect l="l" t="t" r="r" b="b"/>
              <a:pathLst>
                <a:path w="68117" h="5233" extrusionOk="0">
                  <a:moveTo>
                    <a:pt x="0" y="5233"/>
                  </a:moveTo>
                  <a:lnTo>
                    <a:pt x="68117" y="5233"/>
                  </a:lnTo>
                  <a:lnTo>
                    <a:pt x="40806" y="20"/>
                  </a:lnTo>
                  <a:lnTo>
                    <a:pt x="27663" y="0"/>
                  </a:lnTo>
                  <a:close/>
                </a:path>
              </a:pathLst>
            </a:custGeom>
            <a:noFill/>
            <a:ln w="28575" cap="rnd" cmpd="sng">
              <a:solidFill>
                <a:srgbClr val="3C3CAD"/>
              </a:solidFill>
              <a:prstDash val="solid"/>
              <a:round/>
              <a:headEnd type="none" w="med" len="med"/>
              <a:tailEnd type="none" w="med" len="med"/>
            </a:ln>
          </p:spPr>
        </p:sp>
        <p:grpSp>
          <p:nvGrpSpPr>
            <p:cNvPr id="73" name="Google Shape;1442;p50"/>
            <p:cNvGrpSpPr/>
            <p:nvPr/>
          </p:nvGrpSpPr>
          <p:grpSpPr>
            <a:xfrm>
              <a:off x="5925798" y="1691748"/>
              <a:ext cx="1658480" cy="318121"/>
              <a:chOff x="1788922" y="2299668"/>
              <a:chExt cx="1439777" cy="276170"/>
            </a:xfrm>
          </p:grpSpPr>
          <p:sp>
            <p:nvSpPr>
              <p:cNvPr id="92" name="Google Shape;1443;p50"/>
              <p:cNvSpPr/>
              <p:nvPr/>
            </p:nvSpPr>
            <p:spPr>
              <a:xfrm>
                <a:off x="1788922" y="2354738"/>
                <a:ext cx="84900" cy="221100"/>
              </a:xfrm>
              <a:prstGeom prst="rect">
                <a:avLst/>
              </a:prstGeom>
              <a:solidFill>
                <a:schemeClr val="dk1"/>
              </a:solidFill>
              <a:ln>
                <a:solidFill>
                  <a:srgbClr val="3C3CAD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1444;p50"/>
              <p:cNvSpPr/>
              <p:nvPr/>
            </p:nvSpPr>
            <p:spPr>
              <a:xfrm>
                <a:off x="3143799" y="2354738"/>
                <a:ext cx="84900" cy="221100"/>
              </a:xfrm>
              <a:prstGeom prst="rect">
                <a:avLst/>
              </a:prstGeom>
              <a:solidFill>
                <a:schemeClr val="dk1"/>
              </a:solidFill>
              <a:ln>
                <a:solidFill>
                  <a:srgbClr val="3C3CAD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1445;p50"/>
              <p:cNvSpPr/>
              <p:nvPr/>
            </p:nvSpPr>
            <p:spPr>
              <a:xfrm>
                <a:off x="1816706" y="2299668"/>
                <a:ext cx="29100" cy="221100"/>
              </a:xfrm>
              <a:prstGeom prst="rect">
                <a:avLst/>
              </a:prstGeom>
              <a:solidFill>
                <a:schemeClr val="dk1"/>
              </a:solidFill>
              <a:ln>
                <a:solidFill>
                  <a:srgbClr val="3C3CAD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1446;p50"/>
              <p:cNvSpPr/>
              <p:nvPr/>
            </p:nvSpPr>
            <p:spPr>
              <a:xfrm>
                <a:off x="3171583" y="2299668"/>
                <a:ext cx="29100" cy="221100"/>
              </a:xfrm>
              <a:prstGeom prst="rect">
                <a:avLst/>
              </a:prstGeom>
              <a:solidFill>
                <a:schemeClr val="dk1"/>
              </a:solidFill>
              <a:ln>
                <a:solidFill>
                  <a:srgbClr val="3C3CAD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74" name="Google Shape;1447;p50"/>
            <p:cNvCxnSpPr/>
            <p:nvPr/>
          </p:nvCxnSpPr>
          <p:spPr>
            <a:xfrm flipH="1">
              <a:off x="6218355" y="1693249"/>
              <a:ext cx="336000" cy="2590500"/>
            </a:xfrm>
            <a:prstGeom prst="straightConnector1">
              <a:avLst/>
            </a:prstGeom>
            <a:noFill/>
            <a:ln w="38100" cap="rnd" cmpd="sng">
              <a:solidFill>
                <a:srgbClr val="3C3CA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" name="Google Shape;1448;p50"/>
            <p:cNvCxnSpPr/>
            <p:nvPr/>
          </p:nvCxnSpPr>
          <p:spPr>
            <a:xfrm>
              <a:off x="6949678" y="1695617"/>
              <a:ext cx="333300" cy="2590500"/>
            </a:xfrm>
            <a:prstGeom prst="straightConnector1">
              <a:avLst/>
            </a:prstGeom>
            <a:noFill/>
            <a:ln w="28575" cap="rnd" cmpd="sng">
              <a:solidFill>
                <a:srgbClr val="3C3CA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76" name="Google Shape;1449;p50"/>
            <p:cNvSpPr/>
            <p:nvPr/>
          </p:nvSpPr>
          <p:spPr>
            <a:xfrm>
              <a:off x="5417423" y="2510103"/>
              <a:ext cx="2661338" cy="127063"/>
            </a:xfrm>
            <a:custGeom>
              <a:avLst/>
              <a:gdLst/>
              <a:ahLst/>
              <a:cxnLst/>
              <a:rect l="l" t="t" r="r" b="b"/>
              <a:pathLst>
                <a:path w="104839" h="5312" extrusionOk="0">
                  <a:moveTo>
                    <a:pt x="0" y="5312"/>
                  </a:moveTo>
                  <a:lnTo>
                    <a:pt x="104839" y="5312"/>
                  </a:lnTo>
                  <a:lnTo>
                    <a:pt x="79179" y="0"/>
                  </a:lnTo>
                  <a:lnTo>
                    <a:pt x="24419" y="199"/>
                  </a:lnTo>
                  <a:close/>
                </a:path>
              </a:pathLst>
            </a:custGeom>
            <a:noFill/>
            <a:ln w="28575" cap="rnd" cmpd="sng">
              <a:solidFill>
                <a:srgbClr val="3C3CAD"/>
              </a:solidFill>
              <a:prstDash val="solid"/>
              <a:round/>
              <a:headEnd type="none" w="med" len="med"/>
              <a:tailEnd type="none" w="med" len="med"/>
            </a:ln>
          </p:spPr>
        </p:sp>
        <p:grpSp>
          <p:nvGrpSpPr>
            <p:cNvPr id="77" name="Google Shape;1450;p50"/>
            <p:cNvGrpSpPr/>
            <p:nvPr/>
          </p:nvGrpSpPr>
          <p:grpSpPr>
            <a:xfrm>
              <a:off x="5516832" y="2638746"/>
              <a:ext cx="2476411" cy="318121"/>
              <a:chOff x="1433886" y="3121786"/>
              <a:chExt cx="2149849" cy="276170"/>
            </a:xfrm>
          </p:grpSpPr>
          <p:sp>
            <p:nvSpPr>
              <p:cNvPr id="84" name="Google Shape;1451;p50"/>
              <p:cNvSpPr/>
              <p:nvPr/>
            </p:nvSpPr>
            <p:spPr>
              <a:xfrm>
                <a:off x="1731028" y="3176857"/>
                <a:ext cx="84900" cy="221100"/>
              </a:xfrm>
              <a:prstGeom prst="rect">
                <a:avLst/>
              </a:prstGeom>
              <a:solidFill>
                <a:schemeClr val="dk1"/>
              </a:solidFill>
              <a:ln>
                <a:solidFill>
                  <a:srgbClr val="3C3CAD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1452;p50"/>
              <p:cNvSpPr/>
              <p:nvPr/>
            </p:nvSpPr>
            <p:spPr>
              <a:xfrm>
                <a:off x="1758812" y="3121786"/>
                <a:ext cx="29100" cy="221100"/>
              </a:xfrm>
              <a:prstGeom prst="rect">
                <a:avLst/>
              </a:prstGeom>
              <a:solidFill>
                <a:schemeClr val="dk1"/>
              </a:solidFill>
              <a:ln>
                <a:solidFill>
                  <a:srgbClr val="3C3CAD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1453;p50"/>
              <p:cNvSpPr/>
              <p:nvPr/>
            </p:nvSpPr>
            <p:spPr>
              <a:xfrm>
                <a:off x="3200738" y="3176857"/>
                <a:ext cx="84900" cy="221100"/>
              </a:xfrm>
              <a:prstGeom prst="rect">
                <a:avLst/>
              </a:prstGeom>
              <a:solidFill>
                <a:schemeClr val="dk1"/>
              </a:solidFill>
              <a:ln>
                <a:solidFill>
                  <a:srgbClr val="3C3CAD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1454;p50"/>
              <p:cNvSpPr/>
              <p:nvPr/>
            </p:nvSpPr>
            <p:spPr>
              <a:xfrm>
                <a:off x="3228522" y="3121786"/>
                <a:ext cx="29100" cy="221100"/>
              </a:xfrm>
              <a:prstGeom prst="rect">
                <a:avLst/>
              </a:prstGeom>
              <a:solidFill>
                <a:schemeClr val="dk1"/>
              </a:solidFill>
              <a:ln>
                <a:solidFill>
                  <a:srgbClr val="3C3CAD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1455;p50"/>
              <p:cNvSpPr/>
              <p:nvPr/>
            </p:nvSpPr>
            <p:spPr>
              <a:xfrm>
                <a:off x="3498835" y="3176857"/>
                <a:ext cx="84900" cy="221100"/>
              </a:xfrm>
              <a:prstGeom prst="rect">
                <a:avLst/>
              </a:prstGeom>
              <a:solidFill>
                <a:schemeClr val="dk1"/>
              </a:solidFill>
              <a:ln>
                <a:solidFill>
                  <a:srgbClr val="3C3CAD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1456;p50"/>
              <p:cNvSpPr/>
              <p:nvPr/>
            </p:nvSpPr>
            <p:spPr>
              <a:xfrm>
                <a:off x="3526619" y="3121786"/>
                <a:ext cx="29100" cy="221100"/>
              </a:xfrm>
              <a:prstGeom prst="rect">
                <a:avLst/>
              </a:prstGeom>
              <a:solidFill>
                <a:schemeClr val="dk1"/>
              </a:solidFill>
              <a:ln>
                <a:solidFill>
                  <a:srgbClr val="3C3CAD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1457;p50"/>
              <p:cNvSpPr/>
              <p:nvPr/>
            </p:nvSpPr>
            <p:spPr>
              <a:xfrm>
                <a:off x="1433886" y="3176857"/>
                <a:ext cx="84900" cy="221100"/>
              </a:xfrm>
              <a:prstGeom prst="rect">
                <a:avLst/>
              </a:prstGeom>
              <a:solidFill>
                <a:schemeClr val="dk1"/>
              </a:solidFill>
              <a:ln>
                <a:solidFill>
                  <a:srgbClr val="3C3CAD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1458;p50"/>
              <p:cNvSpPr/>
              <p:nvPr/>
            </p:nvSpPr>
            <p:spPr>
              <a:xfrm>
                <a:off x="1461670" y="3121786"/>
                <a:ext cx="29100" cy="221100"/>
              </a:xfrm>
              <a:prstGeom prst="rect">
                <a:avLst/>
              </a:prstGeom>
              <a:solidFill>
                <a:schemeClr val="dk1"/>
              </a:solidFill>
              <a:ln>
                <a:solidFill>
                  <a:srgbClr val="3C3CAD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8" name="Google Shape;1459;p50"/>
            <p:cNvSpPr/>
            <p:nvPr/>
          </p:nvSpPr>
          <p:spPr>
            <a:xfrm>
              <a:off x="6109854" y="4284316"/>
              <a:ext cx="219600" cy="61800"/>
            </a:xfrm>
            <a:prstGeom prst="rect">
              <a:avLst/>
            </a:prstGeom>
            <a:solidFill>
              <a:schemeClr val="lt2"/>
            </a:solidFill>
            <a:ln>
              <a:solidFill>
                <a:srgbClr val="3C3CAD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460;p50"/>
            <p:cNvSpPr/>
            <p:nvPr/>
          </p:nvSpPr>
          <p:spPr>
            <a:xfrm>
              <a:off x="7162493" y="4284316"/>
              <a:ext cx="219600" cy="61800"/>
            </a:xfrm>
            <a:prstGeom prst="rect">
              <a:avLst/>
            </a:prstGeom>
            <a:solidFill>
              <a:schemeClr val="lt2"/>
            </a:solidFill>
            <a:ln>
              <a:solidFill>
                <a:srgbClr val="3C3CAD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461;p50"/>
            <p:cNvSpPr/>
            <p:nvPr/>
          </p:nvSpPr>
          <p:spPr>
            <a:xfrm>
              <a:off x="6470787" y="1693253"/>
              <a:ext cx="533513" cy="816819"/>
            </a:xfrm>
            <a:custGeom>
              <a:avLst/>
              <a:gdLst/>
              <a:ahLst/>
              <a:cxnLst/>
              <a:rect l="l" t="t" r="r" b="b"/>
              <a:pathLst>
                <a:path w="22900" h="34349" extrusionOk="0">
                  <a:moveTo>
                    <a:pt x="13143" y="0"/>
                  </a:moveTo>
                  <a:lnTo>
                    <a:pt x="2987" y="6471"/>
                  </a:lnTo>
                  <a:lnTo>
                    <a:pt x="22900" y="17821"/>
                  </a:lnTo>
                  <a:lnTo>
                    <a:pt x="0" y="30665"/>
                  </a:lnTo>
                  <a:lnTo>
                    <a:pt x="5377" y="34349"/>
                  </a:lnTo>
                </a:path>
              </a:pathLst>
            </a:custGeom>
            <a:noFill/>
            <a:ln w="28575" cap="rnd" cmpd="sng">
              <a:solidFill>
                <a:srgbClr val="3C3CAD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81" name="Google Shape;1462;p50"/>
            <p:cNvSpPr/>
            <p:nvPr/>
          </p:nvSpPr>
          <p:spPr>
            <a:xfrm flipH="1">
              <a:off x="6499550" y="1693253"/>
              <a:ext cx="533513" cy="816819"/>
            </a:xfrm>
            <a:custGeom>
              <a:avLst/>
              <a:gdLst/>
              <a:ahLst/>
              <a:cxnLst/>
              <a:rect l="l" t="t" r="r" b="b"/>
              <a:pathLst>
                <a:path w="22900" h="34349" extrusionOk="0">
                  <a:moveTo>
                    <a:pt x="13143" y="0"/>
                  </a:moveTo>
                  <a:lnTo>
                    <a:pt x="2987" y="6471"/>
                  </a:lnTo>
                  <a:lnTo>
                    <a:pt x="22900" y="17821"/>
                  </a:lnTo>
                  <a:lnTo>
                    <a:pt x="0" y="30665"/>
                  </a:lnTo>
                  <a:lnTo>
                    <a:pt x="5377" y="34349"/>
                  </a:lnTo>
                </a:path>
              </a:pathLst>
            </a:custGeom>
            <a:noFill/>
            <a:ln w="28575" cap="rnd" cmpd="sng">
              <a:solidFill>
                <a:srgbClr val="3C3CAD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82" name="Google Shape;1463;p50"/>
            <p:cNvSpPr/>
            <p:nvPr/>
          </p:nvSpPr>
          <p:spPr>
            <a:xfrm>
              <a:off x="6301456" y="2638693"/>
              <a:ext cx="951061" cy="1621824"/>
            </a:xfrm>
            <a:custGeom>
              <a:avLst/>
              <a:gdLst/>
              <a:ahLst/>
              <a:cxnLst/>
              <a:rect l="l" t="t" r="r" b="b"/>
              <a:pathLst>
                <a:path w="41418" h="67802" extrusionOk="0">
                  <a:moveTo>
                    <a:pt x="17324" y="0"/>
                  </a:moveTo>
                  <a:lnTo>
                    <a:pt x="5177" y="7168"/>
                  </a:lnTo>
                  <a:lnTo>
                    <a:pt x="35942" y="24691"/>
                  </a:lnTo>
                  <a:lnTo>
                    <a:pt x="0" y="44604"/>
                  </a:lnTo>
                  <a:lnTo>
                    <a:pt x="41418" y="67802"/>
                  </a:lnTo>
                </a:path>
              </a:pathLst>
            </a:custGeom>
            <a:noFill/>
            <a:ln w="28575" cap="rnd" cmpd="sng">
              <a:solidFill>
                <a:srgbClr val="3C3CAD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83" name="Google Shape;1464;p50"/>
            <p:cNvSpPr/>
            <p:nvPr/>
          </p:nvSpPr>
          <p:spPr>
            <a:xfrm>
              <a:off x="6233407" y="2638693"/>
              <a:ext cx="972031" cy="1621760"/>
            </a:xfrm>
            <a:custGeom>
              <a:avLst/>
              <a:gdLst/>
              <a:ahLst/>
              <a:cxnLst/>
              <a:rect l="l" t="t" r="r" b="b"/>
              <a:pathLst>
                <a:path w="33754" h="56316" extrusionOk="0">
                  <a:moveTo>
                    <a:pt x="20012" y="0"/>
                  </a:moveTo>
                  <a:lnTo>
                    <a:pt x="29719" y="5974"/>
                  </a:lnTo>
                  <a:lnTo>
                    <a:pt x="4548" y="20508"/>
                  </a:lnTo>
                  <a:lnTo>
                    <a:pt x="33754" y="37078"/>
                  </a:lnTo>
                  <a:lnTo>
                    <a:pt x="0" y="56316"/>
                  </a:lnTo>
                </a:path>
              </a:pathLst>
            </a:custGeom>
            <a:noFill/>
            <a:ln w="28575" cap="rnd" cmpd="sng">
              <a:solidFill>
                <a:srgbClr val="3C3CAD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</p:spTree>
    <p:extLst>
      <p:ext uri="{BB962C8B-B14F-4D97-AF65-F5344CB8AC3E}">
        <p14:creationId xmlns:p14="http://schemas.microsoft.com/office/powerpoint/2010/main" val="1255931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8" name="Google Shape;768;p31"/>
          <p:cNvGrpSpPr/>
          <p:nvPr/>
        </p:nvGrpSpPr>
        <p:grpSpPr>
          <a:xfrm>
            <a:off x="-127625" y="1717963"/>
            <a:ext cx="8160523" cy="5327373"/>
            <a:chOff x="-127625" y="1717963"/>
            <a:chExt cx="8160523" cy="5327373"/>
          </a:xfrm>
        </p:grpSpPr>
        <p:sp>
          <p:nvSpPr>
            <p:cNvPr id="769" name="Google Shape;769;p31"/>
            <p:cNvSpPr/>
            <p:nvPr/>
          </p:nvSpPr>
          <p:spPr>
            <a:xfrm rot="10800000" flipH="1">
              <a:off x="-127625" y="3347875"/>
              <a:ext cx="4336930" cy="3697460"/>
            </a:xfrm>
            <a:custGeom>
              <a:avLst/>
              <a:gdLst/>
              <a:ahLst/>
              <a:cxnLst/>
              <a:rect l="l" t="t" r="r" b="b"/>
              <a:pathLst>
                <a:path w="125699" h="107165" extrusionOk="0">
                  <a:moveTo>
                    <a:pt x="125676" y="0"/>
                  </a:moveTo>
                  <a:cubicBezTo>
                    <a:pt x="116067" y="1507"/>
                    <a:pt x="107256" y="6848"/>
                    <a:pt x="101459" y="14631"/>
                  </a:cubicBezTo>
                  <a:cubicBezTo>
                    <a:pt x="95684" y="22437"/>
                    <a:pt x="93127" y="32435"/>
                    <a:pt x="94474" y="42044"/>
                  </a:cubicBezTo>
                  <a:cubicBezTo>
                    <a:pt x="95182" y="47111"/>
                    <a:pt x="96939" y="52065"/>
                    <a:pt x="98651" y="56835"/>
                  </a:cubicBezTo>
                  <a:cubicBezTo>
                    <a:pt x="100774" y="62724"/>
                    <a:pt x="102942" y="68818"/>
                    <a:pt x="103102" y="75141"/>
                  </a:cubicBezTo>
                  <a:cubicBezTo>
                    <a:pt x="103467" y="89133"/>
                    <a:pt x="92785" y="102737"/>
                    <a:pt x="78793" y="106115"/>
                  </a:cubicBezTo>
                  <a:cubicBezTo>
                    <a:pt x="76400" y="106697"/>
                    <a:pt x="73942" y="106977"/>
                    <a:pt x="71473" y="106977"/>
                  </a:cubicBezTo>
                  <a:cubicBezTo>
                    <a:pt x="60000" y="106977"/>
                    <a:pt x="48288" y="100930"/>
                    <a:pt x="41770" y="91050"/>
                  </a:cubicBezTo>
                  <a:cubicBezTo>
                    <a:pt x="40401" y="88996"/>
                    <a:pt x="39214" y="86759"/>
                    <a:pt x="38073" y="84591"/>
                  </a:cubicBezTo>
                  <a:cubicBezTo>
                    <a:pt x="36018" y="80687"/>
                    <a:pt x="33896" y="76670"/>
                    <a:pt x="30677" y="73589"/>
                  </a:cubicBezTo>
                  <a:cubicBezTo>
                    <a:pt x="26873" y="69970"/>
                    <a:pt x="21644" y="67906"/>
                    <a:pt x="16401" y="67906"/>
                  </a:cubicBezTo>
                  <a:cubicBezTo>
                    <a:pt x="15856" y="67906"/>
                    <a:pt x="15311" y="67929"/>
                    <a:pt x="14768" y="67974"/>
                  </a:cubicBezTo>
                  <a:cubicBezTo>
                    <a:pt x="8993" y="68430"/>
                    <a:pt x="3469" y="71489"/>
                    <a:pt x="0" y="76100"/>
                  </a:cubicBezTo>
                  <a:lnTo>
                    <a:pt x="137" y="76214"/>
                  </a:lnTo>
                  <a:cubicBezTo>
                    <a:pt x="3584" y="71626"/>
                    <a:pt x="9062" y="68613"/>
                    <a:pt x="14791" y="68156"/>
                  </a:cubicBezTo>
                  <a:cubicBezTo>
                    <a:pt x="15328" y="68111"/>
                    <a:pt x="15867" y="68089"/>
                    <a:pt x="16406" y="68089"/>
                  </a:cubicBezTo>
                  <a:cubicBezTo>
                    <a:pt x="21591" y="68089"/>
                    <a:pt x="26777" y="70149"/>
                    <a:pt x="30540" y="73726"/>
                  </a:cubicBezTo>
                  <a:cubicBezTo>
                    <a:pt x="33759" y="76784"/>
                    <a:pt x="35859" y="80802"/>
                    <a:pt x="37913" y="84682"/>
                  </a:cubicBezTo>
                  <a:cubicBezTo>
                    <a:pt x="39054" y="86850"/>
                    <a:pt x="40241" y="89087"/>
                    <a:pt x="41611" y="91164"/>
                  </a:cubicBezTo>
                  <a:cubicBezTo>
                    <a:pt x="45445" y="96962"/>
                    <a:pt x="51266" y="101687"/>
                    <a:pt x="57976" y="104448"/>
                  </a:cubicBezTo>
                  <a:cubicBezTo>
                    <a:pt x="62336" y="106252"/>
                    <a:pt x="66947" y="107165"/>
                    <a:pt x="71443" y="107165"/>
                  </a:cubicBezTo>
                  <a:cubicBezTo>
                    <a:pt x="73977" y="107165"/>
                    <a:pt x="76442" y="106891"/>
                    <a:pt x="78839" y="106297"/>
                  </a:cubicBezTo>
                  <a:cubicBezTo>
                    <a:pt x="92922" y="102896"/>
                    <a:pt x="103650" y="89201"/>
                    <a:pt x="103285" y="75141"/>
                  </a:cubicBezTo>
                  <a:cubicBezTo>
                    <a:pt x="103125" y="68795"/>
                    <a:pt x="100934" y="62678"/>
                    <a:pt x="98834" y="56767"/>
                  </a:cubicBezTo>
                  <a:cubicBezTo>
                    <a:pt x="97122" y="51996"/>
                    <a:pt x="95364" y="47066"/>
                    <a:pt x="94657" y="42021"/>
                  </a:cubicBezTo>
                  <a:cubicBezTo>
                    <a:pt x="93333" y="32458"/>
                    <a:pt x="95866" y="22506"/>
                    <a:pt x="101618" y="14745"/>
                  </a:cubicBezTo>
                  <a:cubicBezTo>
                    <a:pt x="107370" y="6985"/>
                    <a:pt x="116158" y="1689"/>
                    <a:pt x="125699" y="183"/>
                  </a:cubicBezTo>
                  <a:lnTo>
                    <a:pt x="1256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31"/>
            <p:cNvSpPr/>
            <p:nvPr/>
          </p:nvSpPr>
          <p:spPr>
            <a:xfrm>
              <a:off x="1598514" y="2636061"/>
              <a:ext cx="325290" cy="326083"/>
            </a:xfrm>
            <a:custGeom>
              <a:avLst/>
              <a:gdLst/>
              <a:ahLst/>
              <a:cxnLst/>
              <a:rect l="l" t="t" r="r" b="b"/>
              <a:pathLst>
                <a:path w="9428" h="9451" extrusionOk="0">
                  <a:moveTo>
                    <a:pt x="4725" y="1"/>
                  </a:moveTo>
                  <a:cubicBezTo>
                    <a:pt x="2123" y="1"/>
                    <a:pt x="0" y="2124"/>
                    <a:pt x="0" y="4726"/>
                  </a:cubicBezTo>
                  <a:cubicBezTo>
                    <a:pt x="0" y="7328"/>
                    <a:pt x="2123" y="9450"/>
                    <a:pt x="4725" y="9450"/>
                  </a:cubicBezTo>
                  <a:cubicBezTo>
                    <a:pt x="7327" y="9450"/>
                    <a:pt x="9427" y="7328"/>
                    <a:pt x="9427" y="4726"/>
                  </a:cubicBezTo>
                  <a:cubicBezTo>
                    <a:pt x="9427" y="2124"/>
                    <a:pt x="7327" y="1"/>
                    <a:pt x="4725" y="1"/>
                  </a:cubicBezTo>
                  <a:close/>
                </a:path>
              </a:pathLst>
            </a:custGeom>
            <a:solidFill>
              <a:srgbClr val="FF7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31"/>
            <p:cNvSpPr/>
            <p:nvPr/>
          </p:nvSpPr>
          <p:spPr>
            <a:xfrm>
              <a:off x="1696152" y="2679395"/>
              <a:ext cx="544242" cy="543414"/>
            </a:xfrm>
            <a:custGeom>
              <a:avLst/>
              <a:gdLst/>
              <a:ahLst/>
              <a:cxnLst/>
              <a:rect l="l" t="t" r="r" b="b"/>
              <a:pathLst>
                <a:path w="15774" h="15750" extrusionOk="0">
                  <a:moveTo>
                    <a:pt x="7876" y="114"/>
                  </a:moveTo>
                  <a:cubicBezTo>
                    <a:pt x="12167" y="114"/>
                    <a:pt x="15636" y="3607"/>
                    <a:pt x="15636" y="7875"/>
                  </a:cubicBezTo>
                  <a:cubicBezTo>
                    <a:pt x="15636" y="12166"/>
                    <a:pt x="12167" y="15635"/>
                    <a:pt x="7876" y="15635"/>
                  </a:cubicBezTo>
                  <a:cubicBezTo>
                    <a:pt x="3607" y="15635"/>
                    <a:pt x="115" y="12166"/>
                    <a:pt x="115" y="7875"/>
                  </a:cubicBezTo>
                  <a:cubicBezTo>
                    <a:pt x="115" y="3607"/>
                    <a:pt x="3607" y="114"/>
                    <a:pt x="7876" y="114"/>
                  </a:cubicBezTo>
                  <a:close/>
                  <a:moveTo>
                    <a:pt x="7876" y="0"/>
                  </a:moveTo>
                  <a:cubicBezTo>
                    <a:pt x="3539" y="0"/>
                    <a:pt x="1" y="3538"/>
                    <a:pt x="1" y="7875"/>
                  </a:cubicBezTo>
                  <a:cubicBezTo>
                    <a:pt x="1" y="12234"/>
                    <a:pt x="3539" y="15750"/>
                    <a:pt x="7876" y="15750"/>
                  </a:cubicBezTo>
                  <a:cubicBezTo>
                    <a:pt x="12235" y="15750"/>
                    <a:pt x="15773" y="12234"/>
                    <a:pt x="15773" y="7875"/>
                  </a:cubicBezTo>
                  <a:cubicBezTo>
                    <a:pt x="15773" y="3538"/>
                    <a:pt x="12235" y="0"/>
                    <a:pt x="78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31"/>
            <p:cNvSpPr/>
            <p:nvPr/>
          </p:nvSpPr>
          <p:spPr>
            <a:xfrm>
              <a:off x="2678889" y="4703484"/>
              <a:ext cx="207947" cy="200839"/>
            </a:xfrm>
            <a:custGeom>
              <a:avLst/>
              <a:gdLst/>
              <a:ahLst/>
              <a:cxnLst/>
              <a:rect l="l" t="t" r="r" b="b"/>
              <a:pathLst>
                <a:path w="6027" h="5821" extrusionOk="0">
                  <a:moveTo>
                    <a:pt x="5729" y="274"/>
                  </a:moveTo>
                  <a:lnTo>
                    <a:pt x="3972" y="5433"/>
                  </a:lnTo>
                  <a:lnTo>
                    <a:pt x="388" y="1324"/>
                  </a:lnTo>
                  <a:lnTo>
                    <a:pt x="5729" y="274"/>
                  </a:lnTo>
                  <a:close/>
                  <a:moveTo>
                    <a:pt x="6026" y="0"/>
                  </a:moveTo>
                  <a:lnTo>
                    <a:pt x="0" y="1187"/>
                  </a:lnTo>
                  <a:lnTo>
                    <a:pt x="4040" y="5821"/>
                  </a:lnTo>
                  <a:lnTo>
                    <a:pt x="6026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31"/>
            <p:cNvSpPr/>
            <p:nvPr/>
          </p:nvSpPr>
          <p:spPr>
            <a:xfrm>
              <a:off x="7845445" y="2107622"/>
              <a:ext cx="187452" cy="187933"/>
            </a:xfrm>
            <a:custGeom>
              <a:avLst/>
              <a:gdLst/>
              <a:ahLst/>
              <a:cxnLst/>
              <a:rect l="l" t="t" r="r" b="b"/>
              <a:pathLst>
                <a:path w="9428" h="9451" extrusionOk="0">
                  <a:moveTo>
                    <a:pt x="4725" y="1"/>
                  </a:moveTo>
                  <a:cubicBezTo>
                    <a:pt x="2123" y="1"/>
                    <a:pt x="0" y="2124"/>
                    <a:pt x="0" y="4726"/>
                  </a:cubicBezTo>
                  <a:cubicBezTo>
                    <a:pt x="0" y="7328"/>
                    <a:pt x="2123" y="9450"/>
                    <a:pt x="4725" y="9450"/>
                  </a:cubicBezTo>
                  <a:cubicBezTo>
                    <a:pt x="7327" y="9450"/>
                    <a:pt x="9427" y="7328"/>
                    <a:pt x="9427" y="4726"/>
                  </a:cubicBezTo>
                  <a:cubicBezTo>
                    <a:pt x="9427" y="2124"/>
                    <a:pt x="7327" y="1"/>
                    <a:pt x="4725" y="1"/>
                  </a:cubicBezTo>
                  <a:close/>
                </a:path>
              </a:pathLst>
            </a:custGeom>
            <a:solidFill>
              <a:srgbClr val="FF7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31"/>
            <p:cNvSpPr/>
            <p:nvPr/>
          </p:nvSpPr>
          <p:spPr>
            <a:xfrm rot="-7703522">
              <a:off x="6896192" y="2816414"/>
              <a:ext cx="256769" cy="269362"/>
            </a:xfrm>
            <a:custGeom>
              <a:avLst/>
              <a:gdLst/>
              <a:ahLst/>
              <a:cxnLst/>
              <a:rect l="l" t="t" r="r" b="b"/>
              <a:pathLst>
                <a:path w="7442" h="7807" extrusionOk="0">
                  <a:moveTo>
                    <a:pt x="1553" y="502"/>
                  </a:moveTo>
                  <a:lnTo>
                    <a:pt x="6917" y="4999"/>
                  </a:lnTo>
                  <a:lnTo>
                    <a:pt x="343" y="7396"/>
                  </a:lnTo>
                  <a:lnTo>
                    <a:pt x="1553" y="502"/>
                  </a:lnTo>
                  <a:close/>
                  <a:moveTo>
                    <a:pt x="1370" y="0"/>
                  </a:moveTo>
                  <a:lnTo>
                    <a:pt x="1" y="7806"/>
                  </a:lnTo>
                  <a:lnTo>
                    <a:pt x="1" y="7806"/>
                  </a:lnTo>
                  <a:lnTo>
                    <a:pt x="7442" y="5090"/>
                  </a:lnTo>
                  <a:lnTo>
                    <a:pt x="1370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31"/>
            <p:cNvSpPr/>
            <p:nvPr/>
          </p:nvSpPr>
          <p:spPr>
            <a:xfrm>
              <a:off x="966363" y="1717963"/>
              <a:ext cx="89825" cy="335300"/>
            </a:xfrm>
            <a:custGeom>
              <a:avLst/>
              <a:gdLst/>
              <a:ahLst/>
              <a:cxnLst/>
              <a:rect l="l" t="t" r="r" b="b"/>
              <a:pathLst>
                <a:path w="3593" h="13412" extrusionOk="0">
                  <a:moveTo>
                    <a:pt x="3114" y="0"/>
                  </a:moveTo>
                  <a:lnTo>
                    <a:pt x="0" y="7904"/>
                  </a:lnTo>
                  <a:lnTo>
                    <a:pt x="3593" y="5988"/>
                  </a:lnTo>
                  <a:lnTo>
                    <a:pt x="1916" y="13412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776" name="Google Shape;776;p31"/>
            <p:cNvSpPr/>
            <p:nvPr/>
          </p:nvSpPr>
          <p:spPr>
            <a:xfrm>
              <a:off x="7465200" y="3601288"/>
              <a:ext cx="89825" cy="335300"/>
            </a:xfrm>
            <a:custGeom>
              <a:avLst/>
              <a:gdLst/>
              <a:ahLst/>
              <a:cxnLst/>
              <a:rect l="l" t="t" r="r" b="b"/>
              <a:pathLst>
                <a:path w="3593" h="13412" extrusionOk="0">
                  <a:moveTo>
                    <a:pt x="3114" y="0"/>
                  </a:moveTo>
                  <a:lnTo>
                    <a:pt x="0" y="7904"/>
                  </a:lnTo>
                  <a:lnTo>
                    <a:pt x="3593" y="5988"/>
                  </a:lnTo>
                  <a:lnTo>
                    <a:pt x="1916" y="13412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777" name="Google Shape;777;p31"/>
          <p:cNvSpPr txBox="1">
            <a:spLocks noGrp="1"/>
          </p:cNvSpPr>
          <p:nvPr>
            <p:ph type="title"/>
          </p:nvPr>
        </p:nvSpPr>
        <p:spPr>
          <a:xfrm>
            <a:off x="1923804" y="292662"/>
            <a:ext cx="5631221" cy="72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5F"/>
                </a:solidFill>
              </a:rPr>
              <a:t>TREN HÍBRIDO</a:t>
            </a:r>
            <a:endParaRPr dirty="0">
              <a:solidFill>
                <a:srgbClr val="00005F"/>
              </a:solidFill>
            </a:endParaRPr>
          </a:p>
        </p:txBody>
      </p:sp>
      <p:sp>
        <p:nvSpPr>
          <p:cNvPr id="779" name="Google Shape;779;p31"/>
          <p:cNvSpPr/>
          <p:nvPr/>
        </p:nvSpPr>
        <p:spPr>
          <a:xfrm>
            <a:off x="2174000" y="1399292"/>
            <a:ext cx="4796136" cy="4484909"/>
          </a:xfrm>
          <a:custGeom>
            <a:avLst/>
            <a:gdLst/>
            <a:ahLst/>
            <a:cxnLst/>
            <a:rect l="l" t="t" r="r" b="b"/>
            <a:pathLst>
              <a:path w="99017" h="99017" extrusionOk="0">
                <a:moveTo>
                  <a:pt x="49508" y="1051"/>
                </a:moveTo>
                <a:cubicBezTo>
                  <a:pt x="76214" y="1051"/>
                  <a:pt x="97967" y="22780"/>
                  <a:pt x="97967" y="49509"/>
                </a:cubicBezTo>
                <a:cubicBezTo>
                  <a:pt x="97967" y="76237"/>
                  <a:pt x="76214" y="97967"/>
                  <a:pt x="49508" y="97967"/>
                </a:cubicBezTo>
                <a:cubicBezTo>
                  <a:pt x="22780" y="97967"/>
                  <a:pt x="1050" y="76237"/>
                  <a:pt x="1050" y="49509"/>
                </a:cubicBezTo>
                <a:cubicBezTo>
                  <a:pt x="1050" y="22780"/>
                  <a:pt x="22780" y="1051"/>
                  <a:pt x="49508" y="1051"/>
                </a:cubicBezTo>
                <a:close/>
                <a:moveTo>
                  <a:pt x="49508" y="1"/>
                </a:moveTo>
                <a:cubicBezTo>
                  <a:pt x="22209" y="1"/>
                  <a:pt x="0" y="22210"/>
                  <a:pt x="0" y="49509"/>
                </a:cubicBezTo>
                <a:cubicBezTo>
                  <a:pt x="0" y="76808"/>
                  <a:pt x="22209" y="99017"/>
                  <a:pt x="49508" y="99017"/>
                </a:cubicBezTo>
                <a:cubicBezTo>
                  <a:pt x="76807" y="99017"/>
                  <a:pt x="99017" y="76808"/>
                  <a:pt x="99017" y="49509"/>
                </a:cubicBezTo>
                <a:cubicBezTo>
                  <a:pt x="99017" y="22210"/>
                  <a:pt x="76807" y="1"/>
                  <a:pt x="4950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80" name="Google Shape;780;p31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4642" y="1655424"/>
            <a:ext cx="4301246" cy="3891727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4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2207" y="467027"/>
            <a:ext cx="771460" cy="771460"/>
          </a:xfrm>
          <a:prstGeom prst="rect">
            <a:avLst/>
          </a:prstGeom>
        </p:spPr>
      </p:pic>
      <p:sp>
        <p:nvSpPr>
          <p:cNvPr id="40" name="Google Shape;777;p31"/>
          <p:cNvSpPr txBox="1">
            <a:spLocks/>
          </p:cNvSpPr>
          <p:nvPr/>
        </p:nvSpPr>
        <p:spPr>
          <a:xfrm>
            <a:off x="875463" y="522937"/>
            <a:ext cx="715190" cy="7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Montserrat ExtraBold"/>
              <a:buNone/>
              <a:defRPr sz="45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s-ES" dirty="0">
                <a:solidFill>
                  <a:srgbClr val="00005F"/>
                </a:solidFill>
              </a:rPr>
              <a:t>+</a:t>
            </a:r>
          </a:p>
        </p:txBody>
      </p:sp>
      <p:grpSp>
        <p:nvGrpSpPr>
          <p:cNvPr id="41" name="Google Shape;1440;p50"/>
          <p:cNvGrpSpPr/>
          <p:nvPr/>
        </p:nvGrpSpPr>
        <p:grpSpPr>
          <a:xfrm>
            <a:off x="262624" y="313961"/>
            <a:ext cx="785953" cy="924526"/>
            <a:chOff x="5417423" y="1566547"/>
            <a:chExt cx="2661338" cy="2779569"/>
          </a:xfrm>
        </p:grpSpPr>
        <p:sp>
          <p:nvSpPr>
            <p:cNvPr id="42" name="Google Shape;1441;p50"/>
            <p:cNvSpPr/>
            <p:nvPr/>
          </p:nvSpPr>
          <p:spPr>
            <a:xfrm>
              <a:off x="5940286" y="1566547"/>
              <a:ext cx="1629359" cy="125173"/>
            </a:xfrm>
            <a:custGeom>
              <a:avLst/>
              <a:gdLst/>
              <a:ahLst/>
              <a:cxnLst/>
              <a:rect l="l" t="t" r="r" b="b"/>
              <a:pathLst>
                <a:path w="68117" h="5233" extrusionOk="0">
                  <a:moveTo>
                    <a:pt x="0" y="5233"/>
                  </a:moveTo>
                  <a:lnTo>
                    <a:pt x="68117" y="5233"/>
                  </a:lnTo>
                  <a:lnTo>
                    <a:pt x="40806" y="20"/>
                  </a:lnTo>
                  <a:lnTo>
                    <a:pt x="27663" y="0"/>
                  </a:lnTo>
                  <a:close/>
                </a:path>
              </a:pathLst>
            </a:custGeom>
            <a:noFill/>
            <a:ln w="28575" cap="rnd" cmpd="sng">
              <a:solidFill>
                <a:srgbClr val="3C3CAD"/>
              </a:solidFill>
              <a:prstDash val="solid"/>
              <a:round/>
              <a:headEnd type="none" w="med" len="med"/>
              <a:tailEnd type="none" w="med" len="med"/>
            </a:ln>
          </p:spPr>
        </p:sp>
        <p:grpSp>
          <p:nvGrpSpPr>
            <p:cNvPr id="43" name="Google Shape;1442;p50"/>
            <p:cNvGrpSpPr/>
            <p:nvPr/>
          </p:nvGrpSpPr>
          <p:grpSpPr>
            <a:xfrm>
              <a:off x="5925798" y="1691748"/>
              <a:ext cx="1658480" cy="318121"/>
              <a:chOff x="1788922" y="2299668"/>
              <a:chExt cx="1439777" cy="276170"/>
            </a:xfrm>
          </p:grpSpPr>
          <p:sp>
            <p:nvSpPr>
              <p:cNvPr id="62" name="Google Shape;1443;p50"/>
              <p:cNvSpPr/>
              <p:nvPr/>
            </p:nvSpPr>
            <p:spPr>
              <a:xfrm>
                <a:off x="1788922" y="2354738"/>
                <a:ext cx="84900" cy="221100"/>
              </a:xfrm>
              <a:prstGeom prst="rect">
                <a:avLst/>
              </a:prstGeom>
              <a:solidFill>
                <a:schemeClr val="dk1"/>
              </a:solidFill>
              <a:ln>
                <a:solidFill>
                  <a:srgbClr val="3C3CAD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1444;p50"/>
              <p:cNvSpPr/>
              <p:nvPr/>
            </p:nvSpPr>
            <p:spPr>
              <a:xfrm>
                <a:off x="3143799" y="2354738"/>
                <a:ext cx="84900" cy="221100"/>
              </a:xfrm>
              <a:prstGeom prst="rect">
                <a:avLst/>
              </a:prstGeom>
              <a:solidFill>
                <a:schemeClr val="dk1"/>
              </a:solidFill>
              <a:ln>
                <a:solidFill>
                  <a:srgbClr val="3C3CAD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1445;p50"/>
              <p:cNvSpPr/>
              <p:nvPr/>
            </p:nvSpPr>
            <p:spPr>
              <a:xfrm>
                <a:off x="1816706" y="2299668"/>
                <a:ext cx="29100" cy="221100"/>
              </a:xfrm>
              <a:prstGeom prst="rect">
                <a:avLst/>
              </a:prstGeom>
              <a:solidFill>
                <a:schemeClr val="dk1"/>
              </a:solidFill>
              <a:ln>
                <a:solidFill>
                  <a:srgbClr val="3C3CAD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1446;p50"/>
              <p:cNvSpPr/>
              <p:nvPr/>
            </p:nvSpPr>
            <p:spPr>
              <a:xfrm>
                <a:off x="3171583" y="2299668"/>
                <a:ext cx="29100" cy="221100"/>
              </a:xfrm>
              <a:prstGeom prst="rect">
                <a:avLst/>
              </a:prstGeom>
              <a:solidFill>
                <a:schemeClr val="dk1"/>
              </a:solidFill>
              <a:ln>
                <a:solidFill>
                  <a:srgbClr val="3C3CAD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44" name="Google Shape;1447;p50"/>
            <p:cNvCxnSpPr/>
            <p:nvPr/>
          </p:nvCxnSpPr>
          <p:spPr>
            <a:xfrm flipH="1">
              <a:off x="6218355" y="1693249"/>
              <a:ext cx="336000" cy="2590500"/>
            </a:xfrm>
            <a:prstGeom prst="straightConnector1">
              <a:avLst/>
            </a:prstGeom>
            <a:noFill/>
            <a:ln w="38100" cap="rnd" cmpd="sng">
              <a:solidFill>
                <a:srgbClr val="3C3CA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1448;p50"/>
            <p:cNvCxnSpPr/>
            <p:nvPr/>
          </p:nvCxnSpPr>
          <p:spPr>
            <a:xfrm>
              <a:off x="6949678" y="1695617"/>
              <a:ext cx="333300" cy="2590500"/>
            </a:xfrm>
            <a:prstGeom prst="straightConnector1">
              <a:avLst/>
            </a:prstGeom>
            <a:noFill/>
            <a:ln w="28575" cap="rnd" cmpd="sng">
              <a:solidFill>
                <a:srgbClr val="3C3CA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46" name="Google Shape;1449;p50"/>
            <p:cNvSpPr/>
            <p:nvPr/>
          </p:nvSpPr>
          <p:spPr>
            <a:xfrm>
              <a:off x="5417423" y="2510103"/>
              <a:ext cx="2661338" cy="127063"/>
            </a:xfrm>
            <a:custGeom>
              <a:avLst/>
              <a:gdLst/>
              <a:ahLst/>
              <a:cxnLst/>
              <a:rect l="l" t="t" r="r" b="b"/>
              <a:pathLst>
                <a:path w="104839" h="5312" extrusionOk="0">
                  <a:moveTo>
                    <a:pt x="0" y="5312"/>
                  </a:moveTo>
                  <a:lnTo>
                    <a:pt x="104839" y="5312"/>
                  </a:lnTo>
                  <a:lnTo>
                    <a:pt x="79179" y="0"/>
                  </a:lnTo>
                  <a:lnTo>
                    <a:pt x="24419" y="199"/>
                  </a:lnTo>
                  <a:close/>
                </a:path>
              </a:pathLst>
            </a:custGeom>
            <a:noFill/>
            <a:ln w="28575" cap="rnd" cmpd="sng">
              <a:solidFill>
                <a:srgbClr val="3C3CAD"/>
              </a:solidFill>
              <a:prstDash val="solid"/>
              <a:round/>
              <a:headEnd type="none" w="med" len="med"/>
              <a:tailEnd type="none" w="med" len="med"/>
            </a:ln>
          </p:spPr>
        </p:sp>
        <p:grpSp>
          <p:nvGrpSpPr>
            <p:cNvPr id="47" name="Google Shape;1450;p50"/>
            <p:cNvGrpSpPr/>
            <p:nvPr/>
          </p:nvGrpSpPr>
          <p:grpSpPr>
            <a:xfrm>
              <a:off x="5516832" y="2638746"/>
              <a:ext cx="2476411" cy="318121"/>
              <a:chOff x="1433886" y="3121786"/>
              <a:chExt cx="2149849" cy="276170"/>
            </a:xfrm>
          </p:grpSpPr>
          <p:sp>
            <p:nvSpPr>
              <p:cNvPr id="54" name="Google Shape;1451;p50"/>
              <p:cNvSpPr/>
              <p:nvPr/>
            </p:nvSpPr>
            <p:spPr>
              <a:xfrm>
                <a:off x="1731028" y="3176857"/>
                <a:ext cx="84900" cy="221100"/>
              </a:xfrm>
              <a:prstGeom prst="rect">
                <a:avLst/>
              </a:prstGeom>
              <a:solidFill>
                <a:schemeClr val="dk1"/>
              </a:solidFill>
              <a:ln>
                <a:solidFill>
                  <a:srgbClr val="3C3CAD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1452;p50"/>
              <p:cNvSpPr/>
              <p:nvPr/>
            </p:nvSpPr>
            <p:spPr>
              <a:xfrm>
                <a:off x="1758812" y="3121786"/>
                <a:ext cx="29100" cy="221100"/>
              </a:xfrm>
              <a:prstGeom prst="rect">
                <a:avLst/>
              </a:prstGeom>
              <a:solidFill>
                <a:schemeClr val="dk1"/>
              </a:solidFill>
              <a:ln>
                <a:solidFill>
                  <a:srgbClr val="3C3CAD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1453;p50"/>
              <p:cNvSpPr/>
              <p:nvPr/>
            </p:nvSpPr>
            <p:spPr>
              <a:xfrm>
                <a:off x="3200738" y="3176857"/>
                <a:ext cx="84900" cy="221100"/>
              </a:xfrm>
              <a:prstGeom prst="rect">
                <a:avLst/>
              </a:prstGeom>
              <a:solidFill>
                <a:schemeClr val="dk1"/>
              </a:solidFill>
              <a:ln>
                <a:solidFill>
                  <a:srgbClr val="3C3CAD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1454;p50"/>
              <p:cNvSpPr/>
              <p:nvPr/>
            </p:nvSpPr>
            <p:spPr>
              <a:xfrm>
                <a:off x="3228522" y="3121786"/>
                <a:ext cx="29100" cy="221100"/>
              </a:xfrm>
              <a:prstGeom prst="rect">
                <a:avLst/>
              </a:prstGeom>
              <a:solidFill>
                <a:schemeClr val="dk1"/>
              </a:solidFill>
              <a:ln>
                <a:solidFill>
                  <a:srgbClr val="3C3CAD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1455;p50"/>
              <p:cNvSpPr/>
              <p:nvPr/>
            </p:nvSpPr>
            <p:spPr>
              <a:xfrm>
                <a:off x="3498835" y="3176857"/>
                <a:ext cx="84900" cy="221100"/>
              </a:xfrm>
              <a:prstGeom prst="rect">
                <a:avLst/>
              </a:prstGeom>
              <a:solidFill>
                <a:schemeClr val="dk1"/>
              </a:solidFill>
              <a:ln>
                <a:solidFill>
                  <a:srgbClr val="3C3CAD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1456;p50"/>
              <p:cNvSpPr/>
              <p:nvPr/>
            </p:nvSpPr>
            <p:spPr>
              <a:xfrm>
                <a:off x="3526619" y="3121786"/>
                <a:ext cx="29100" cy="221100"/>
              </a:xfrm>
              <a:prstGeom prst="rect">
                <a:avLst/>
              </a:prstGeom>
              <a:solidFill>
                <a:schemeClr val="dk1"/>
              </a:solidFill>
              <a:ln>
                <a:solidFill>
                  <a:srgbClr val="3C3CAD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1457;p50"/>
              <p:cNvSpPr/>
              <p:nvPr/>
            </p:nvSpPr>
            <p:spPr>
              <a:xfrm>
                <a:off x="1433886" y="3176857"/>
                <a:ext cx="84900" cy="221100"/>
              </a:xfrm>
              <a:prstGeom prst="rect">
                <a:avLst/>
              </a:prstGeom>
              <a:solidFill>
                <a:schemeClr val="dk1"/>
              </a:solidFill>
              <a:ln>
                <a:solidFill>
                  <a:srgbClr val="3C3CAD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1458;p50"/>
              <p:cNvSpPr/>
              <p:nvPr/>
            </p:nvSpPr>
            <p:spPr>
              <a:xfrm>
                <a:off x="1461670" y="3121786"/>
                <a:ext cx="29100" cy="221100"/>
              </a:xfrm>
              <a:prstGeom prst="rect">
                <a:avLst/>
              </a:prstGeom>
              <a:solidFill>
                <a:schemeClr val="dk1"/>
              </a:solidFill>
              <a:ln>
                <a:solidFill>
                  <a:srgbClr val="3C3CAD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8" name="Google Shape;1459;p50"/>
            <p:cNvSpPr/>
            <p:nvPr/>
          </p:nvSpPr>
          <p:spPr>
            <a:xfrm>
              <a:off x="6109854" y="4284316"/>
              <a:ext cx="219600" cy="61800"/>
            </a:xfrm>
            <a:prstGeom prst="rect">
              <a:avLst/>
            </a:prstGeom>
            <a:solidFill>
              <a:schemeClr val="lt2"/>
            </a:solidFill>
            <a:ln>
              <a:solidFill>
                <a:srgbClr val="3C3CAD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460;p50"/>
            <p:cNvSpPr/>
            <p:nvPr/>
          </p:nvSpPr>
          <p:spPr>
            <a:xfrm>
              <a:off x="7162493" y="4284316"/>
              <a:ext cx="219600" cy="61800"/>
            </a:xfrm>
            <a:prstGeom prst="rect">
              <a:avLst/>
            </a:prstGeom>
            <a:solidFill>
              <a:schemeClr val="lt2"/>
            </a:solidFill>
            <a:ln>
              <a:solidFill>
                <a:srgbClr val="3C3CAD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461;p50"/>
            <p:cNvSpPr/>
            <p:nvPr/>
          </p:nvSpPr>
          <p:spPr>
            <a:xfrm>
              <a:off x="6470787" y="1693253"/>
              <a:ext cx="533513" cy="816819"/>
            </a:xfrm>
            <a:custGeom>
              <a:avLst/>
              <a:gdLst/>
              <a:ahLst/>
              <a:cxnLst/>
              <a:rect l="l" t="t" r="r" b="b"/>
              <a:pathLst>
                <a:path w="22900" h="34349" extrusionOk="0">
                  <a:moveTo>
                    <a:pt x="13143" y="0"/>
                  </a:moveTo>
                  <a:lnTo>
                    <a:pt x="2987" y="6471"/>
                  </a:lnTo>
                  <a:lnTo>
                    <a:pt x="22900" y="17821"/>
                  </a:lnTo>
                  <a:lnTo>
                    <a:pt x="0" y="30665"/>
                  </a:lnTo>
                  <a:lnTo>
                    <a:pt x="5377" y="34349"/>
                  </a:lnTo>
                </a:path>
              </a:pathLst>
            </a:custGeom>
            <a:noFill/>
            <a:ln w="28575" cap="rnd" cmpd="sng">
              <a:solidFill>
                <a:srgbClr val="3C3CAD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51" name="Google Shape;1462;p50"/>
            <p:cNvSpPr/>
            <p:nvPr/>
          </p:nvSpPr>
          <p:spPr>
            <a:xfrm flipH="1">
              <a:off x="6499550" y="1693253"/>
              <a:ext cx="533513" cy="816819"/>
            </a:xfrm>
            <a:custGeom>
              <a:avLst/>
              <a:gdLst/>
              <a:ahLst/>
              <a:cxnLst/>
              <a:rect l="l" t="t" r="r" b="b"/>
              <a:pathLst>
                <a:path w="22900" h="34349" extrusionOk="0">
                  <a:moveTo>
                    <a:pt x="13143" y="0"/>
                  </a:moveTo>
                  <a:lnTo>
                    <a:pt x="2987" y="6471"/>
                  </a:lnTo>
                  <a:lnTo>
                    <a:pt x="22900" y="17821"/>
                  </a:lnTo>
                  <a:lnTo>
                    <a:pt x="0" y="30665"/>
                  </a:lnTo>
                  <a:lnTo>
                    <a:pt x="5377" y="34349"/>
                  </a:lnTo>
                </a:path>
              </a:pathLst>
            </a:custGeom>
            <a:noFill/>
            <a:ln w="28575" cap="rnd" cmpd="sng">
              <a:solidFill>
                <a:srgbClr val="3C3CAD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52" name="Google Shape;1463;p50"/>
            <p:cNvSpPr/>
            <p:nvPr/>
          </p:nvSpPr>
          <p:spPr>
            <a:xfrm>
              <a:off x="6301456" y="2638693"/>
              <a:ext cx="951061" cy="1621824"/>
            </a:xfrm>
            <a:custGeom>
              <a:avLst/>
              <a:gdLst/>
              <a:ahLst/>
              <a:cxnLst/>
              <a:rect l="l" t="t" r="r" b="b"/>
              <a:pathLst>
                <a:path w="41418" h="67802" extrusionOk="0">
                  <a:moveTo>
                    <a:pt x="17324" y="0"/>
                  </a:moveTo>
                  <a:lnTo>
                    <a:pt x="5177" y="7168"/>
                  </a:lnTo>
                  <a:lnTo>
                    <a:pt x="35942" y="24691"/>
                  </a:lnTo>
                  <a:lnTo>
                    <a:pt x="0" y="44604"/>
                  </a:lnTo>
                  <a:lnTo>
                    <a:pt x="41418" y="67802"/>
                  </a:lnTo>
                </a:path>
              </a:pathLst>
            </a:custGeom>
            <a:noFill/>
            <a:ln w="28575" cap="rnd" cmpd="sng">
              <a:solidFill>
                <a:srgbClr val="3C3CAD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53" name="Google Shape;1464;p50"/>
            <p:cNvSpPr/>
            <p:nvPr/>
          </p:nvSpPr>
          <p:spPr>
            <a:xfrm>
              <a:off x="6233407" y="2638693"/>
              <a:ext cx="972031" cy="1621760"/>
            </a:xfrm>
            <a:custGeom>
              <a:avLst/>
              <a:gdLst/>
              <a:ahLst/>
              <a:cxnLst/>
              <a:rect l="l" t="t" r="r" b="b"/>
              <a:pathLst>
                <a:path w="33754" h="56316" extrusionOk="0">
                  <a:moveTo>
                    <a:pt x="20012" y="0"/>
                  </a:moveTo>
                  <a:lnTo>
                    <a:pt x="29719" y="5974"/>
                  </a:lnTo>
                  <a:lnTo>
                    <a:pt x="4548" y="20508"/>
                  </a:lnTo>
                  <a:lnTo>
                    <a:pt x="33754" y="37078"/>
                  </a:lnTo>
                  <a:lnTo>
                    <a:pt x="0" y="56316"/>
                  </a:lnTo>
                </a:path>
              </a:pathLst>
            </a:custGeom>
            <a:noFill/>
            <a:ln w="28575" cap="rnd" cmpd="sng">
              <a:solidFill>
                <a:srgbClr val="3C3CAD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</p:spTree>
    <p:extLst>
      <p:ext uri="{BB962C8B-B14F-4D97-AF65-F5344CB8AC3E}">
        <p14:creationId xmlns:p14="http://schemas.microsoft.com/office/powerpoint/2010/main" val="2333141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p30"/>
          <p:cNvSpPr txBox="1">
            <a:spLocks noGrp="1"/>
          </p:cNvSpPr>
          <p:nvPr>
            <p:ph type="title" idx="15"/>
          </p:nvPr>
        </p:nvSpPr>
        <p:spPr>
          <a:xfrm>
            <a:off x="783500" y="53771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2">
                    <a:lumMod val="75000"/>
                  </a:schemeClr>
                </a:solidFill>
              </a:rPr>
              <a:t>TREN HÍBRIDO</a:t>
            </a:r>
            <a:endParaRPr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Google Shape;751;p30"/>
          <p:cNvSpPr txBox="1">
            <a:spLocks noGrp="1"/>
          </p:cNvSpPr>
          <p:nvPr>
            <p:ph type="title"/>
          </p:nvPr>
        </p:nvSpPr>
        <p:spPr>
          <a:xfrm>
            <a:off x="552054" y="1130836"/>
            <a:ext cx="8461341" cy="100202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s-ES" sz="1800" b="0" dirty="0">
                <a:solidFill>
                  <a:schemeClr val="tx2">
                    <a:lumMod val="75000"/>
                  </a:schemeClr>
                </a:solidFill>
              </a:rPr>
              <a:t>No todas las </a:t>
            </a:r>
            <a:r>
              <a:rPr lang="es-ES" sz="1800" dirty="0">
                <a:solidFill>
                  <a:schemeClr val="tx2">
                    <a:lumMod val="75000"/>
                  </a:schemeClr>
                </a:solidFill>
              </a:rPr>
              <a:t>líneas</a:t>
            </a:r>
            <a:r>
              <a:rPr lang="es-ES" sz="1800" b="0" dirty="0">
                <a:solidFill>
                  <a:schemeClr val="tx2">
                    <a:lumMod val="75000"/>
                  </a:schemeClr>
                </a:solidFill>
              </a:rPr>
              <a:t> del ferrocarril están </a:t>
            </a:r>
            <a:r>
              <a:rPr lang="es-ES" sz="1800" dirty="0">
                <a:solidFill>
                  <a:schemeClr val="tx2">
                    <a:lumMod val="75000"/>
                  </a:schemeClr>
                </a:solidFill>
              </a:rPr>
              <a:t>electrificadas</a:t>
            </a:r>
            <a:r>
              <a:rPr lang="es-ES" sz="1800" b="0" dirty="0">
                <a:solidFill>
                  <a:schemeClr val="tx2">
                    <a:lumMod val="75000"/>
                  </a:schemeClr>
                </a:solidFill>
              </a:rPr>
              <a:t>. Los trenes de tracción eléctrica no pueden circular por líneas no electrificadas, pero los vehículos diésel sí.</a:t>
            </a:r>
            <a:endParaRPr sz="1800" b="0" dirty="0">
              <a:solidFill>
                <a:srgbClr val="667E92"/>
              </a:solidFill>
            </a:endParaRPr>
          </a:p>
        </p:txBody>
      </p:sp>
      <p:pic>
        <p:nvPicPr>
          <p:cNvPr id="10" name="Picture 2" descr="https://www.talgo.com/documents/112909/189417/Serie+730+Exterior+2.jpg/f04989b2-b144-1b65-28db-22511c405c9b?t=1591968421696">
            <a:extLst>
              <a:ext uri="{FF2B5EF4-FFF2-40B4-BE49-F238E27FC236}">
                <a16:creationId xmlns:a16="http://schemas.microsoft.com/office/drawing/2014/main" id="{086C7165-4481-4A65-9319-F6FBC42843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52783" y="3286716"/>
            <a:ext cx="4219252" cy="1581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2884" y="441099"/>
            <a:ext cx="453837" cy="442469"/>
          </a:xfrm>
          <a:prstGeom prst="rect">
            <a:avLst/>
          </a:prstGeom>
        </p:spPr>
      </p:pic>
      <p:grpSp>
        <p:nvGrpSpPr>
          <p:cNvPr id="13" name="Google Shape;1440;p50"/>
          <p:cNvGrpSpPr/>
          <p:nvPr/>
        </p:nvGrpSpPr>
        <p:grpSpPr>
          <a:xfrm>
            <a:off x="528547" y="163372"/>
            <a:ext cx="629351" cy="932265"/>
            <a:chOff x="5417423" y="1566547"/>
            <a:chExt cx="2661338" cy="2779569"/>
          </a:xfrm>
        </p:grpSpPr>
        <p:sp>
          <p:nvSpPr>
            <p:cNvPr id="14" name="Google Shape;1441;p50"/>
            <p:cNvSpPr/>
            <p:nvPr/>
          </p:nvSpPr>
          <p:spPr>
            <a:xfrm>
              <a:off x="5940286" y="1566547"/>
              <a:ext cx="1629359" cy="125173"/>
            </a:xfrm>
            <a:custGeom>
              <a:avLst/>
              <a:gdLst/>
              <a:ahLst/>
              <a:cxnLst/>
              <a:rect l="l" t="t" r="r" b="b"/>
              <a:pathLst>
                <a:path w="68117" h="5233" extrusionOk="0">
                  <a:moveTo>
                    <a:pt x="0" y="5233"/>
                  </a:moveTo>
                  <a:lnTo>
                    <a:pt x="68117" y="5233"/>
                  </a:lnTo>
                  <a:lnTo>
                    <a:pt x="40806" y="20"/>
                  </a:lnTo>
                  <a:lnTo>
                    <a:pt x="27663" y="0"/>
                  </a:lnTo>
                  <a:close/>
                </a:path>
              </a:pathLst>
            </a:custGeom>
            <a:noFill/>
            <a:ln w="28575" cap="rnd" cmpd="sng">
              <a:solidFill>
                <a:srgbClr val="3C3CAD"/>
              </a:solidFill>
              <a:prstDash val="solid"/>
              <a:round/>
              <a:headEnd type="none" w="med" len="med"/>
              <a:tailEnd type="none" w="med" len="med"/>
            </a:ln>
          </p:spPr>
        </p:sp>
        <p:grpSp>
          <p:nvGrpSpPr>
            <p:cNvPr id="15" name="Google Shape;1442;p50"/>
            <p:cNvGrpSpPr/>
            <p:nvPr/>
          </p:nvGrpSpPr>
          <p:grpSpPr>
            <a:xfrm>
              <a:off x="5925798" y="1691748"/>
              <a:ext cx="1658480" cy="318121"/>
              <a:chOff x="1788922" y="2299668"/>
              <a:chExt cx="1439777" cy="276170"/>
            </a:xfrm>
          </p:grpSpPr>
          <p:sp>
            <p:nvSpPr>
              <p:cNvPr id="34" name="Google Shape;1443;p50"/>
              <p:cNvSpPr/>
              <p:nvPr/>
            </p:nvSpPr>
            <p:spPr>
              <a:xfrm>
                <a:off x="1788922" y="2354738"/>
                <a:ext cx="84900" cy="221100"/>
              </a:xfrm>
              <a:prstGeom prst="rect">
                <a:avLst/>
              </a:prstGeom>
              <a:solidFill>
                <a:schemeClr val="dk1"/>
              </a:solidFill>
              <a:ln>
                <a:solidFill>
                  <a:srgbClr val="3C3CAD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1444;p50"/>
              <p:cNvSpPr/>
              <p:nvPr/>
            </p:nvSpPr>
            <p:spPr>
              <a:xfrm>
                <a:off x="3143799" y="2354738"/>
                <a:ext cx="84900" cy="221100"/>
              </a:xfrm>
              <a:prstGeom prst="rect">
                <a:avLst/>
              </a:prstGeom>
              <a:solidFill>
                <a:schemeClr val="dk1"/>
              </a:solidFill>
              <a:ln>
                <a:solidFill>
                  <a:srgbClr val="3C3CAD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1445;p50"/>
              <p:cNvSpPr/>
              <p:nvPr/>
            </p:nvSpPr>
            <p:spPr>
              <a:xfrm>
                <a:off x="1816706" y="2299668"/>
                <a:ext cx="29100" cy="221100"/>
              </a:xfrm>
              <a:prstGeom prst="rect">
                <a:avLst/>
              </a:prstGeom>
              <a:solidFill>
                <a:schemeClr val="dk1"/>
              </a:solidFill>
              <a:ln>
                <a:solidFill>
                  <a:srgbClr val="3C3CAD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1446;p50"/>
              <p:cNvSpPr/>
              <p:nvPr/>
            </p:nvSpPr>
            <p:spPr>
              <a:xfrm>
                <a:off x="3171583" y="2299668"/>
                <a:ext cx="29100" cy="221100"/>
              </a:xfrm>
              <a:prstGeom prst="rect">
                <a:avLst/>
              </a:prstGeom>
              <a:solidFill>
                <a:schemeClr val="dk1"/>
              </a:solidFill>
              <a:ln>
                <a:solidFill>
                  <a:srgbClr val="3C3CAD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16" name="Google Shape;1447;p50"/>
            <p:cNvCxnSpPr/>
            <p:nvPr/>
          </p:nvCxnSpPr>
          <p:spPr>
            <a:xfrm flipH="1">
              <a:off x="6218355" y="1693249"/>
              <a:ext cx="336000" cy="2590500"/>
            </a:xfrm>
            <a:prstGeom prst="straightConnector1">
              <a:avLst/>
            </a:prstGeom>
            <a:noFill/>
            <a:ln w="38100" cap="rnd" cmpd="sng">
              <a:solidFill>
                <a:srgbClr val="3C3CA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448;p50"/>
            <p:cNvCxnSpPr/>
            <p:nvPr/>
          </p:nvCxnSpPr>
          <p:spPr>
            <a:xfrm>
              <a:off x="6949678" y="1695617"/>
              <a:ext cx="333300" cy="2590500"/>
            </a:xfrm>
            <a:prstGeom prst="straightConnector1">
              <a:avLst/>
            </a:prstGeom>
            <a:noFill/>
            <a:ln w="28575" cap="rnd" cmpd="sng">
              <a:solidFill>
                <a:srgbClr val="3C3CA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8" name="Google Shape;1449;p50"/>
            <p:cNvSpPr/>
            <p:nvPr/>
          </p:nvSpPr>
          <p:spPr>
            <a:xfrm>
              <a:off x="5417423" y="2510103"/>
              <a:ext cx="2661338" cy="127063"/>
            </a:xfrm>
            <a:custGeom>
              <a:avLst/>
              <a:gdLst/>
              <a:ahLst/>
              <a:cxnLst/>
              <a:rect l="l" t="t" r="r" b="b"/>
              <a:pathLst>
                <a:path w="104839" h="5312" extrusionOk="0">
                  <a:moveTo>
                    <a:pt x="0" y="5312"/>
                  </a:moveTo>
                  <a:lnTo>
                    <a:pt x="104839" y="5312"/>
                  </a:lnTo>
                  <a:lnTo>
                    <a:pt x="79179" y="0"/>
                  </a:lnTo>
                  <a:lnTo>
                    <a:pt x="24419" y="199"/>
                  </a:lnTo>
                  <a:close/>
                </a:path>
              </a:pathLst>
            </a:custGeom>
            <a:noFill/>
            <a:ln w="28575" cap="rnd" cmpd="sng">
              <a:solidFill>
                <a:srgbClr val="3C3CAD"/>
              </a:solidFill>
              <a:prstDash val="solid"/>
              <a:round/>
              <a:headEnd type="none" w="med" len="med"/>
              <a:tailEnd type="none" w="med" len="med"/>
            </a:ln>
          </p:spPr>
        </p:sp>
        <p:grpSp>
          <p:nvGrpSpPr>
            <p:cNvPr id="19" name="Google Shape;1450;p50"/>
            <p:cNvGrpSpPr/>
            <p:nvPr/>
          </p:nvGrpSpPr>
          <p:grpSpPr>
            <a:xfrm>
              <a:off x="5516832" y="2638746"/>
              <a:ext cx="2476411" cy="318121"/>
              <a:chOff x="1433886" y="3121786"/>
              <a:chExt cx="2149849" cy="276170"/>
            </a:xfrm>
          </p:grpSpPr>
          <p:sp>
            <p:nvSpPr>
              <p:cNvPr id="26" name="Google Shape;1451;p50"/>
              <p:cNvSpPr/>
              <p:nvPr/>
            </p:nvSpPr>
            <p:spPr>
              <a:xfrm>
                <a:off x="1731028" y="3176857"/>
                <a:ext cx="84900" cy="221100"/>
              </a:xfrm>
              <a:prstGeom prst="rect">
                <a:avLst/>
              </a:prstGeom>
              <a:solidFill>
                <a:schemeClr val="dk1"/>
              </a:solidFill>
              <a:ln>
                <a:solidFill>
                  <a:srgbClr val="3C3CAD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452;p50"/>
              <p:cNvSpPr/>
              <p:nvPr/>
            </p:nvSpPr>
            <p:spPr>
              <a:xfrm>
                <a:off x="1758812" y="3121786"/>
                <a:ext cx="29100" cy="221100"/>
              </a:xfrm>
              <a:prstGeom prst="rect">
                <a:avLst/>
              </a:prstGeom>
              <a:solidFill>
                <a:schemeClr val="dk1"/>
              </a:solidFill>
              <a:ln>
                <a:solidFill>
                  <a:srgbClr val="3C3CAD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1453;p50"/>
              <p:cNvSpPr/>
              <p:nvPr/>
            </p:nvSpPr>
            <p:spPr>
              <a:xfrm>
                <a:off x="3200738" y="3176857"/>
                <a:ext cx="84900" cy="221100"/>
              </a:xfrm>
              <a:prstGeom prst="rect">
                <a:avLst/>
              </a:prstGeom>
              <a:solidFill>
                <a:schemeClr val="dk1"/>
              </a:solidFill>
              <a:ln>
                <a:solidFill>
                  <a:srgbClr val="3C3CAD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1454;p50"/>
              <p:cNvSpPr/>
              <p:nvPr/>
            </p:nvSpPr>
            <p:spPr>
              <a:xfrm>
                <a:off x="3228522" y="3121786"/>
                <a:ext cx="29100" cy="221100"/>
              </a:xfrm>
              <a:prstGeom prst="rect">
                <a:avLst/>
              </a:prstGeom>
              <a:solidFill>
                <a:schemeClr val="dk1"/>
              </a:solidFill>
              <a:ln>
                <a:solidFill>
                  <a:srgbClr val="3C3CAD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1455;p50"/>
              <p:cNvSpPr/>
              <p:nvPr/>
            </p:nvSpPr>
            <p:spPr>
              <a:xfrm>
                <a:off x="3498835" y="3176857"/>
                <a:ext cx="84900" cy="221100"/>
              </a:xfrm>
              <a:prstGeom prst="rect">
                <a:avLst/>
              </a:prstGeom>
              <a:solidFill>
                <a:schemeClr val="dk1"/>
              </a:solidFill>
              <a:ln>
                <a:solidFill>
                  <a:srgbClr val="3C3CAD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1456;p50"/>
              <p:cNvSpPr/>
              <p:nvPr/>
            </p:nvSpPr>
            <p:spPr>
              <a:xfrm>
                <a:off x="3526619" y="3121786"/>
                <a:ext cx="29100" cy="221100"/>
              </a:xfrm>
              <a:prstGeom prst="rect">
                <a:avLst/>
              </a:prstGeom>
              <a:solidFill>
                <a:schemeClr val="dk1"/>
              </a:solidFill>
              <a:ln>
                <a:solidFill>
                  <a:srgbClr val="3C3CAD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1457;p50"/>
              <p:cNvSpPr/>
              <p:nvPr/>
            </p:nvSpPr>
            <p:spPr>
              <a:xfrm>
                <a:off x="1433886" y="3176857"/>
                <a:ext cx="84900" cy="221100"/>
              </a:xfrm>
              <a:prstGeom prst="rect">
                <a:avLst/>
              </a:prstGeom>
              <a:solidFill>
                <a:schemeClr val="dk1"/>
              </a:solidFill>
              <a:ln>
                <a:solidFill>
                  <a:srgbClr val="3C3CAD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1458;p50"/>
              <p:cNvSpPr/>
              <p:nvPr/>
            </p:nvSpPr>
            <p:spPr>
              <a:xfrm>
                <a:off x="1461670" y="3121786"/>
                <a:ext cx="29100" cy="221100"/>
              </a:xfrm>
              <a:prstGeom prst="rect">
                <a:avLst/>
              </a:prstGeom>
              <a:solidFill>
                <a:schemeClr val="dk1"/>
              </a:solidFill>
              <a:ln>
                <a:solidFill>
                  <a:srgbClr val="3C3CAD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0" name="Google Shape;1459;p50"/>
            <p:cNvSpPr/>
            <p:nvPr/>
          </p:nvSpPr>
          <p:spPr>
            <a:xfrm>
              <a:off x="6109854" y="4284316"/>
              <a:ext cx="219600" cy="61800"/>
            </a:xfrm>
            <a:prstGeom prst="rect">
              <a:avLst/>
            </a:prstGeom>
            <a:solidFill>
              <a:schemeClr val="lt2"/>
            </a:solidFill>
            <a:ln>
              <a:solidFill>
                <a:srgbClr val="3C3CAD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460;p50"/>
            <p:cNvSpPr/>
            <p:nvPr/>
          </p:nvSpPr>
          <p:spPr>
            <a:xfrm>
              <a:off x="7162493" y="4284316"/>
              <a:ext cx="219600" cy="61800"/>
            </a:xfrm>
            <a:prstGeom prst="rect">
              <a:avLst/>
            </a:prstGeom>
            <a:solidFill>
              <a:schemeClr val="lt2"/>
            </a:solidFill>
            <a:ln>
              <a:solidFill>
                <a:srgbClr val="3C3CAD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461;p50"/>
            <p:cNvSpPr/>
            <p:nvPr/>
          </p:nvSpPr>
          <p:spPr>
            <a:xfrm>
              <a:off x="6470787" y="1693253"/>
              <a:ext cx="533513" cy="816819"/>
            </a:xfrm>
            <a:custGeom>
              <a:avLst/>
              <a:gdLst/>
              <a:ahLst/>
              <a:cxnLst/>
              <a:rect l="l" t="t" r="r" b="b"/>
              <a:pathLst>
                <a:path w="22900" h="34349" extrusionOk="0">
                  <a:moveTo>
                    <a:pt x="13143" y="0"/>
                  </a:moveTo>
                  <a:lnTo>
                    <a:pt x="2987" y="6471"/>
                  </a:lnTo>
                  <a:lnTo>
                    <a:pt x="22900" y="17821"/>
                  </a:lnTo>
                  <a:lnTo>
                    <a:pt x="0" y="30665"/>
                  </a:lnTo>
                  <a:lnTo>
                    <a:pt x="5377" y="34349"/>
                  </a:lnTo>
                </a:path>
              </a:pathLst>
            </a:custGeom>
            <a:noFill/>
            <a:ln w="28575" cap="rnd" cmpd="sng">
              <a:solidFill>
                <a:srgbClr val="3C3CAD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3" name="Google Shape;1462;p50"/>
            <p:cNvSpPr/>
            <p:nvPr/>
          </p:nvSpPr>
          <p:spPr>
            <a:xfrm flipH="1">
              <a:off x="6499550" y="1693253"/>
              <a:ext cx="533513" cy="816819"/>
            </a:xfrm>
            <a:custGeom>
              <a:avLst/>
              <a:gdLst/>
              <a:ahLst/>
              <a:cxnLst/>
              <a:rect l="l" t="t" r="r" b="b"/>
              <a:pathLst>
                <a:path w="22900" h="34349" extrusionOk="0">
                  <a:moveTo>
                    <a:pt x="13143" y="0"/>
                  </a:moveTo>
                  <a:lnTo>
                    <a:pt x="2987" y="6471"/>
                  </a:lnTo>
                  <a:lnTo>
                    <a:pt x="22900" y="17821"/>
                  </a:lnTo>
                  <a:lnTo>
                    <a:pt x="0" y="30665"/>
                  </a:lnTo>
                  <a:lnTo>
                    <a:pt x="5377" y="34349"/>
                  </a:lnTo>
                </a:path>
              </a:pathLst>
            </a:custGeom>
            <a:noFill/>
            <a:ln w="28575" cap="rnd" cmpd="sng">
              <a:solidFill>
                <a:srgbClr val="3C3CAD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4" name="Google Shape;1463;p50"/>
            <p:cNvSpPr/>
            <p:nvPr/>
          </p:nvSpPr>
          <p:spPr>
            <a:xfrm>
              <a:off x="6301456" y="2638693"/>
              <a:ext cx="951061" cy="1621824"/>
            </a:xfrm>
            <a:custGeom>
              <a:avLst/>
              <a:gdLst/>
              <a:ahLst/>
              <a:cxnLst/>
              <a:rect l="l" t="t" r="r" b="b"/>
              <a:pathLst>
                <a:path w="41418" h="67802" extrusionOk="0">
                  <a:moveTo>
                    <a:pt x="17324" y="0"/>
                  </a:moveTo>
                  <a:lnTo>
                    <a:pt x="5177" y="7168"/>
                  </a:lnTo>
                  <a:lnTo>
                    <a:pt x="35942" y="24691"/>
                  </a:lnTo>
                  <a:lnTo>
                    <a:pt x="0" y="44604"/>
                  </a:lnTo>
                  <a:lnTo>
                    <a:pt x="41418" y="67802"/>
                  </a:lnTo>
                </a:path>
              </a:pathLst>
            </a:custGeom>
            <a:noFill/>
            <a:ln w="28575" cap="rnd" cmpd="sng">
              <a:solidFill>
                <a:srgbClr val="3C3CAD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5" name="Google Shape;1464;p50"/>
            <p:cNvSpPr/>
            <p:nvPr/>
          </p:nvSpPr>
          <p:spPr>
            <a:xfrm>
              <a:off x="6233407" y="2638693"/>
              <a:ext cx="972031" cy="1621760"/>
            </a:xfrm>
            <a:custGeom>
              <a:avLst/>
              <a:gdLst/>
              <a:ahLst/>
              <a:cxnLst/>
              <a:rect l="l" t="t" r="r" b="b"/>
              <a:pathLst>
                <a:path w="33754" h="56316" extrusionOk="0">
                  <a:moveTo>
                    <a:pt x="20012" y="0"/>
                  </a:moveTo>
                  <a:lnTo>
                    <a:pt x="29719" y="5974"/>
                  </a:lnTo>
                  <a:lnTo>
                    <a:pt x="4548" y="20508"/>
                  </a:lnTo>
                  <a:lnTo>
                    <a:pt x="33754" y="37078"/>
                  </a:lnTo>
                  <a:lnTo>
                    <a:pt x="0" y="56316"/>
                  </a:lnTo>
                </a:path>
              </a:pathLst>
            </a:custGeom>
            <a:noFill/>
            <a:ln w="28575" cap="rnd" cmpd="sng">
              <a:solidFill>
                <a:srgbClr val="3C3CAD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38" name="Google Shape;777;p31"/>
          <p:cNvSpPr txBox="1">
            <a:spLocks/>
          </p:cNvSpPr>
          <p:nvPr/>
        </p:nvSpPr>
        <p:spPr>
          <a:xfrm>
            <a:off x="928715" y="225384"/>
            <a:ext cx="715190" cy="7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Montserrat ExtraBold"/>
              <a:buNone/>
              <a:defRPr sz="45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s-ES" sz="2800" dirty="0">
                <a:solidFill>
                  <a:srgbClr val="00005F"/>
                </a:solidFill>
              </a:rPr>
              <a:t>+</a:t>
            </a:r>
          </a:p>
        </p:txBody>
      </p:sp>
      <p:sp>
        <p:nvSpPr>
          <p:cNvPr id="39" name="Google Shape;751;p30"/>
          <p:cNvSpPr txBox="1">
            <a:spLocks noGrp="1"/>
          </p:cNvSpPr>
          <p:nvPr>
            <p:ph type="title"/>
          </p:nvPr>
        </p:nvSpPr>
        <p:spPr>
          <a:xfrm>
            <a:off x="552055" y="2317415"/>
            <a:ext cx="8461341" cy="55377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s-ES" sz="1800" b="0" dirty="0">
                <a:solidFill>
                  <a:schemeClr val="tx2">
                    <a:lumMod val="75000"/>
                  </a:schemeClr>
                </a:solidFill>
              </a:rPr>
              <a:t>Este problema se soluciona con vehículos (locomotoras o trenes) </a:t>
            </a:r>
            <a:r>
              <a:rPr lang="es-ES" sz="1800" dirty="0">
                <a:solidFill>
                  <a:schemeClr val="tx2">
                    <a:lumMod val="75000"/>
                  </a:schemeClr>
                </a:solidFill>
              </a:rPr>
              <a:t>“híbridos”</a:t>
            </a:r>
            <a:r>
              <a:rPr lang="es-ES" sz="1800" b="0" dirty="0">
                <a:solidFill>
                  <a:schemeClr val="tx2">
                    <a:lumMod val="75000"/>
                  </a:schemeClr>
                </a:solidFill>
              </a:rPr>
              <a:t>, que son a la vez </a:t>
            </a:r>
            <a:r>
              <a:rPr lang="es-ES" sz="1800" dirty="0">
                <a:solidFill>
                  <a:schemeClr val="tx2">
                    <a:lumMod val="75000"/>
                  </a:schemeClr>
                </a:solidFill>
              </a:rPr>
              <a:t>eléctricos y diésel-eléctricos</a:t>
            </a:r>
            <a:r>
              <a:rPr lang="es-ES" sz="1800" b="0" dirty="0">
                <a:solidFill>
                  <a:schemeClr val="tx2">
                    <a:lumMod val="75000"/>
                  </a:schemeClr>
                </a:solidFill>
              </a:rPr>
              <a:t> que pueden circular por cualquier tipo de línea.</a:t>
            </a:r>
            <a:endParaRPr sz="1800" b="0" dirty="0">
              <a:solidFill>
                <a:srgbClr val="667E9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18248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8" name="Google Shape;768;p31"/>
          <p:cNvGrpSpPr/>
          <p:nvPr/>
        </p:nvGrpSpPr>
        <p:grpSpPr>
          <a:xfrm>
            <a:off x="-127625" y="1717963"/>
            <a:ext cx="8160523" cy="5327373"/>
            <a:chOff x="-127625" y="1717963"/>
            <a:chExt cx="8160523" cy="5327373"/>
          </a:xfrm>
        </p:grpSpPr>
        <p:sp>
          <p:nvSpPr>
            <p:cNvPr id="769" name="Google Shape;769;p31"/>
            <p:cNvSpPr/>
            <p:nvPr/>
          </p:nvSpPr>
          <p:spPr>
            <a:xfrm rot="10800000" flipH="1">
              <a:off x="-127625" y="3347875"/>
              <a:ext cx="4336930" cy="3697460"/>
            </a:xfrm>
            <a:custGeom>
              <a:avLst/>
              <a:gdLst/>
              <a:ahLst/>
              <a:cxnLst/>
              <a:rect l="l" t="t" r="r" b="b"/>
              <a:pathLst>
                <a:path w="125699" h="107165" extrusionOk="0">
                  <a:moveTo>
                    <a:pt x="125676" y="0"/>
                  </a:moveTo>
                  <a:cubicBezTo>
                    <a:pt x="116067" y="1507"/>
                    <a:pt x="107256" y="6848"/>
                    <a:pt x="101459" y="14631"/>
                  </a:cubicBezTo>
                  <a:cubicBezTo>
                    <a:pt x="95684" y="22437"/>
                    <a:pt x="93127" y="32435"/>
                    <a:pt x="94474" y="42044"/>
                  </a:cubicBezTo>
                  <a:cubicBezTo>
                    <a:pt x="95182" y="47111"/>
                    <a:pt x="96939" y="52065"/>
                    <a:pt x="98651" y="56835"/>
                  </a:cubicBezTo>
                  <a:cubicBezTo>
                    <a:pt x="100774" y="62724"/>
                    <a:pt x="102942" y="68818"/>
                    <a:pt x="103102" y="75141"/>
                  </a:cubicBezTo>
                  <a:cubicBezTo>
                    <a:pt x="103467" y="89133"/>
                    <a:pt x="92785" y="102737"/>
                    <a:pt x="78793" y="106115"/>
                  </a:cubicBezTo>
                  <a:cubicBezTo>
                    <a:pt x="76400" y="106697"/>
                    <a:pt x="73942" y="106977"/>
                    <a:pt x="71473" y="106977"/>
                  </a:cubicBezTo>
                  <a:cubicBezTo>
                    <a:pt x="60000" y="106977"/>
                    <a:pt x="48288" y="100930"/>
                    <a:pt x="41770" y="91050"/>
                  </a:cubicBezTo>
                  <a:cubicBezTo>
                    <a:pt x="40401" y="88996"/>
                    <a:pt x="39214" y="86759"/>
                    <a:pt x="38073" y="84591"/>
                  </a:cubicBezTo>
                  <a:cubicBezTo>
                    <a:pt x="36018" y="80687"/>
                    <a:pt x="33896" y="76670"/>
                    <a:pt x="30677" y="73589"/>
                  </a:cubicBezTo>
                  <a:cubicBezTo>
                    <a:pt x="26873" y="69970"/>
                    <a:pt x="21644" y="67906"/>
                    <a:pt x="16401" y="67906"/>
                  </a:cubicBezTo>
                  <a:cubicBezTo>
                    <a:pt x="15856" y="67906"/>
                    <a:pt x="15311" y="67929"/>
                    <a:pt x="14768" y="67974"/>
                  </a:cubicBezTo>
                  <a:cubicBezTo>
                    <a:pt x="8993" y="68430"/>
                    <a:pt x="3469" y="71489"/>
                    <a:pt x="0" y="76100"/>
                  </a:cubicBezTo>
                  <a:lnTo>
                    <a:pt x="137" y="76214"/>
                  </a:lnTo>
                  <a:cubicBezTo>
                    <a:pt x="3584" y="71626"/>
                    <a:pt x="9062" y="68613"/>
                    <a:pt x="14791" y="68156"/>
                  </a:cubicBezTo>
                  <a:cubicBezTo>
                    <a:pt x="15328" y="68111"/>
                    <a:pt x="15867" y="68089"/>
                    <a:pt x="16406" y="68089"/>
                  </a:cubicBezTo>
                  <a:cubicBezTo>
                    <a:pt x="21591" y="68089"/>
                    <a:pt x="26777" y="70149"/>
                    <a:pt x="30540" y="73726"/>
                  </a:cubicBezTo>
                  <a:cubicBezTo>
                    <a:pt x="33759" y="76784"/>
                    <a:pt x="35859" y="80802"/>
                    <a:pt x="37913" y="84682"/>
                  </a:cubicBezTo>
                  <a:cubicBezTo>
                    <a:pt x="39054" y="86850"/>
                    <a:pt x="40241" y="89087"/>
                    <a:pt x="41611" y="91164"/>
                  </a:cubicBezTo>
                  <a:cubicBezTo>
                    <a:pt x="45445" y="96962"/>
                    <a:pt x="51266" y="101687"/>
                    <a:pt x="57976" y="104448"/>
                  </a:cubicBezTo>
                  <a:cubicBezTo>
                    <a:pt x="62336" y="106252"/>
                    <a:pt x="66947" y="107165"/>
                    <a:pt x="71443" y="107165"/>
                  </a:cubicBezTo>
                  <a:cubicBezTo>
                    <a:pt x="73977" y="107165"/>
                    <a:pt x="76442" y="106891"/>
                    <a:pt x="78839" y="106297"/>
                  </a:cubicBezTo>
                  <a:cubicBezTo>
                    <a:pt x="92922" y="102896"/>
                    <a:pt x="103650" y="89201"/>
                    <a:pt x="103285" y="75141"/>
                  </a:cubicBezTo>
                  <a:cubicBezTo>
                    <a:pt x="103125" y="68795"/>
                    <a:pt x="100934" y="62678"/>
                    <a:pt x="98834" y="56767"/>
                  </a:cubicBezTo>
                  <a:cubicBezTo>
                    <a:pt x="97122" y="51996"/>
                    <a:pt x="95364" y="47066"/>
                    <a:pt x="94657" y="42021"/>
                  </a:cubicBezTo>
                  <a:cubicBezTo>
                    <a:pt x="93333" y="32458"/>
                    <a:pt x="95866" y="22506"/>
                    <a:pt x="101618" y="14745"/>
                  </a:cubicBezTo>
                  <a:cubicBezTo>
                    <a:pt x="107370" y="6985"/>
                    <a:pt x="116158" y="1689"/>
                    <a:pt x="125699" y="183"/>
                  </a:cubicBezTo>
                  <a:lnTo>
                    <a:pt x="1256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31"/>
            <p:cNvSpPr/>
            <p:nvPr/>
          </p:nvSpPr>
          <p:spPr>
            <a:xfrm>
              <a:off x="1598514" y="2636061"/>
              <a:ext cx="325290" cy="326083"/>
            </a:xfrm>
            <a:custGeom>
              <a:avLst/>
              <a:gdLst/>
              <a:ahLst/>
              <a:cxnLst/>
              <a:rect l="l" t="t" r="r" b="b"/>
              <a:pathLst>
                <a:path w="9428" h="9451" extrusionOk="0">
                  <a:moveTo>
                    <a:pt x="4725" y="1"/>
                  </a:moveTo>
                  <a:cubicBezTo>
                    <a:pt x="2123" y="1"/>
                    <a:pt x="0" y="2124"/>
                    <a:pt x="0" y="4726"/>
                  </a:cubicBezTo>
                  <a:cubicBezTo>
                    <a:pt x="0" y="7328"/>
                    <a:pt x="2123" y="9450"/>
                    <a:pt x="4725" y="9450"/>
                  </a:cubicBezTo>
                  <a:cubicBezTo>
                    <a:pt x="7327" y="9450"/>
                    <a:pt x="9427" y="7328"/>
                    <a:pt x="9427" y="4726"/>
                  </a:cubicBezTo>
                  <a:cubicBezTo>
                    <a:pt x="9427" y="2124"/>
                    <a:pt x="7327" y="1"/>
                    <a:pt x="4725" y="1"/>
                  </a:cubicBezTo>
                  <a:close/>
                </a:path>
              </a:pathLst>
            </a:custGeom>
            <a:solidFill>
              <a:srgbClr val="FF7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31"/>
            <p:cNvSpPr/>
            <p:nvPr/>
          </p:nvSpPr>
          <p:spPr>
            <a:xfrm>
              <a:off x="1696152" y="2679395"/>
              <a:ext cx="544242" cy="543414"/>
            </a:xfrm>
            <a:custGeom>
              <a:avLst/>
              <a:gdLst/>
              <a:ahLst/>
              <a:cxnLst/>
              <a:rect l="l" t="t" r="r" b="b"/>
              <a:pathLst>
                <a:path w="15774" h="15750" extrusionOk="0">
                  <a:moveTo>
                    <a:pt x="7876" y="114"/>
                  </a:moveTo>
                  <a:cubicBezTo>
                    <a:pt x="12167" y="114"/>
                    <a:pt x="15636" y="3607"/>
                    <a:pt x="15636" y="7875"/>
                  </a:cubicBezTo>
                  <a:cubicBezTo>
                    <a:pt x="15636" y="12166"/>
                    <a:pt x="12167" y="15635"/>
                    <a:pt x="7876" y="15635"/>
                  </a:cubicBezTo>
                  <a:cubicBezTo>
                    <a:pt x="3607" y="15635"/>
                    <a:pt x="115" y="12166"/>
                    <a:pt x="115" y="7875"/>
                  </a:cubicBezTo>
                  <a:cubicBezTo>
                    <a:pt x="115" y="3607"/>
                    <a:pt x="3607" y="114"/>
                    <a:pt x="7876" y="114"/>
                  </a:cubicBezTo>
                  <a:close/>
                  <a:moveTo>
                    <a:pt x="7876" y="0"/>
                  </a:moveTo>
                  <a:cubicBezTo>
                    <a:pt x="3539" y="0"/>
                    <a:pt x="1" y="3538"/>
                    <a:pt x="1" y="7875"/>
                  </a:cubicBezTo>
                  <a:cubicBezTo>
                    <a:pt x="1" y="12234"/>
                    <a:pt x="3539" y="15750"/>
                    <a:pt x="7876" y="15750"/>
                  </a:cubicBezTo>
                  <a:cubicBezTo>
                    <a:pt x="12235" y="15750"/>
                    <a:pt x="15773" y="12234"/>
                    <a:pt x="15773" y="7875"/>
                  </a:cubicBezTo>
                  <a:cubicBezTo>
                    <a:pt x="15773" y="3538"/>
                    <a:pt x="12235" y="0"/>
                    <a:pt x="78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31"/>
            <p:cNvSpPr/>
            <p:nvPr/>
          </p:nvSpPr>
          <p:spPr>
            <a:xfrm>
              <a:off x="2678889" y="4703484"/>
              <a:ext cx="207947" cy="200839"/>
            </a:xfrm>
            <a:custGeom>
              <a:avLst/>
              <a:gdLst/>
              <a:ahLst/>
              <a:cxnLst/>
              <a:rect l="l" t="t" r="r" b="b"/>
              <a:pathLst>
                <a:path w="6027" h="5821" extrusionOk="0">
                  <a:moveTo>
                    <a:pt x="5729" y="274"/>
                  </a:moveTo>
                  <a:lnTo>
                    <a:pt x="3972" y="5433"/>
                  </a:lnTo>
                  <a:lnTo>
                    <a:pt x="388" y="1324"/>
                  </a:lnTo>
                  <a:lnTo>
                    <a:pt x="5729" y="274"/>
                  </a:lnTo>
                  <a:close/>
                  <a:moveTo>
                    <a:pt x="6026" y="0"/>
                  </a:moveTo>
                  <a:lnTo>
                    <a:pt x="0" y="1187"/>
                  </a:lnTo>
                  <a:lnTo>
                    <a:pt x="4040" y="5821"/>
                  </a:lnTo>
                  <a:lnTo>
                    <a:pt x="6026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31"/>
            <p:cNvSpPr/>
            <p:nvPr/>
          </p:nvSpPr>
          <p:spPr>
            <a:xfrm>
              <a:off x="7845445" y="2107622"/>
              <a:ext cx="187452" cy="187933"/>
            </a:xfrm>
            <a:custGeom>
              <a:avLst/>
              <a:gdLst/>
              <a:ahLst/>
              <a:cxnLst/>
              <a:rect l="l" t="t" r="r" b="b"/>
              <a:pathLst>
                <a:path w="9428" h="9451" extrusionOk="0">
                  <a:moveTo>
                    <a:pt x="4725" y="1"/>
                  </a:moveTo>
                  <a:cubicBezTo>
                    <a:pt x="2123" y="1"/>
                    <a:pt x="0" y="2124"/>
                    <a:pt x="0" y="4726"/>
                  </a:cubicBezTo>
                  <a:cubicBezTo>
                    <a:pt x="0" y="7328"/>
                    <a:pt x="2123" y="9450"/>
                    <a:pt x="4725" y="9450"/>
                  </a:cubicBezTo>
                  <a:cubicBezTo>
                    <a:pt x="7327" y="9450"/>
                    <a:pt x="9427" y="7328"/>
                    <a:pt x="9427" y="4726"/>
                  </a:cubicBezTo>
                  <a:cubicBezTo>
                    <a:pt x="9427" y="2124"/>
                    <a:pt x="7327" y="1"/>
                    <a:pt x="4725" y="1"/>
                  </a:cubicBezTo>
                  <a:close/>
                </a:path>
              </a:pathLst>
            </a:custGeom>
            <a:solidFill>
              <a:srgbClr val="FF7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31"/>
            <p:cNvSpPr/>
            <p:nvPr/>
          </p:nvSpPr>
          <p:spPr>
            <a:xfrm rot="-7703522">
              <a:off x="6896192" y="2816414"/>
              <a:ext cx="256769" cy="269362"/>
            </a:xfrm>
            <a:custGeom>
              <a:avLst/>
              <a:gdLst/>
              <a:ahLst/>
              <a:cxnLst/>
              <a:rect l="l" t="t" r="r" b="b"/>
              <a:pathLst>
                <a:path w="7442" h="7807" extrusionOk="0">
                  <a:moveTo>
                    <a:pt x="1553" y="502"/>
                  </a:moveTo>
                  <a:lnTo>
                    <a:pt x="6917" y="4999"/>
                  </a:lnTo>
                  <a:lnTo>
                    <a:pt x="343" y="7396"/>
                  </a:lnTo>
                  <a:lnTo>
                    <a:pt x="1553" y="502"/>
                  </a:lnTo>
                  <a:close/>
                  <a:moveTo>
                    <a:pt x="1370" y="0"/>
                  </a:moveTo>
                  <a:lnTo>
                    <a:pt x="1" y="7806"/>
                  </a:lnTo>
                  <a:lnTo>
                    <a:pt x="1" y="7806"/>
                  </a:lnTo>
                  <a:lnTo>
                    <a:pt x="7442" y="5090"/>
                  </a:lnTo>
                  <a:lnTo>
                    <a:pt x="1370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31"/>
            <p:cNvSpPr/>
            <p:nvPr/>
          </p:nvSpPr>
          <p:spPr>
            <a:xfrm>
              <a:off x="966363" y="1717963"/>
              <a:ext cx="89825" cy="335300"/>
            </a:xfrm>
            <a:custGeom>
              <a:avLst/>
              <a:gdLst/>
              <a:ahLst/>
              <a:cxnLst/>
              <a:rect l="l" t="t" r="r" b="b"/>
              <a:pathLst>
                <a:path w="3593" h="13412" extrusionOk="0">
                  <a:moveTo>
                    <a:pt x="3114" y="0"/>
                  </a:moveTo>
                  <a:lnTo>
                    <a:pt x="0" y="7904"/>
                  </a:lnTo>
                  <a:lnTo>
                    <a:pt x="3593" y="5988"/>
                  </a:lnTo>
                  <a:lnTo>
                    <a:pt x="1916" y="13412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776" name="Google Shape;776;p31"/>
            <p:cNvSpPr/>
            <p:nvPr/>
          </p:nvSpPr>
          <p:spPr>
            <a:xfrm>
              <a:off x="7465200" y="3601288"/>
              <a:ext cx="89825" cy="335300"/>
            </a:xfrm>
            <a:custGeom>
              <a:avLst/>
              <a:gdLst/>
              <a:ahLst/>
              <a:cxnLst/>
              <a:rect l="l" t="t" r="r" b="b"/>
              <a:pathLst>
                <a:path w="3593" h="13412" extrusionOk="0">
                  <a:moveTo>
                    <a:pt x="3114" y="0"/>
                  </a:moveTo>
                  <a:lnTo>
                    <a:pt x="0" y="7904"/>
                  </a:lnTo>
                  <a:lnTo>
                    <a:pt x="3593" y="5988"/>
                  </a:lnTo>
                  <a:lnTo>
                    <a:pt x="1916" y="13412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777" name="Google Shape;777;p31"/>
          <p:cNvSpPr txBox="1">
            <a:spLocks noGrp="1"/>
          </p:cNvSpPr>
          <p:nvPr>
            <p:ph type="title"/>
          </p:nvPr>
        </p:nvSpPr>
        <p:spPr>
          <a:xfrm>
            <a:off x="1056188" y="292662"/>
            <a:ext cx="6976709" cy="72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5F"/>
                </a:solidFill>
              </a:rPr>
              <a:t>TREN de HIDRÓGENO</a:t>
            </a:r>
            <a:endParaRPr dirty="0">
              <a:solidFill>
                <a:srgbClr val="00005F"/>
              </a:solidFill>
            </a:endParaRPr>
          </a:p>
        </p:txBody>
      </p:sp>
      <p:sp>
        <p:nvSpPr>
          <p:cNvPr id="779" name="Google Shape;779;p31"/>
          <p:cNvSpPr/>
          <p:nvPr/>
        </p:nvSpPr>
        <p:spPr>
          <a:xfrm>
            <a:off x="2174000" y="1399292"/>
            <a:ext cx="4796136" cy="4484909"/>
          </a:xfrm>
          <a:custGeom>
            <a:avLst/>
            <a:gdLst/>
            <a:ahLst/>
            <a:cxnLst/>
            <a:rect l="l" t="t" r="r" b="b"/>
            <a:pathLst>
              <a:path w="99017" h="99017" extrusionOk="0">
                <a:moveTo>
                  <a:pt x="49508" y="1051"/>
                </a:moveTo>
                <a:cubicBezTo>
                  <a:pt x="76214" y="1051"/>
                  <a:pt x="97967" y="22780"/>
                  <a:pt x="97967" y="49509"/>
                </a:cubicBezTo>
                <a:cubicBezTo>
                  <a:pt x="97967" y="76237"/>
                  <a:pt x="76214" y="97967"/>
                  <a:pt x="49508" y="97967"/>
                </a:cubicBezTo>
                <a:cubicBezTo>
                  <a:pt x="22780" y="97967"/>
                  <a:pt x="1050" y="76237"/>
                  <a:pt x="1050" y="49509"/>
                </a:cubicBezTo>
                <a:cubicBezTo>
                  <a:pt x="1050" y="22780"/>
                  <a:pt x="22780" y="1051"/>
                  <a:pt x="49508" y="1051"/>
                </a:cubicBezTo>
                <a:close/>
                <a:moveTo>
                  <a:pt x="49508" y="1"/>
                </a:moveTo>
                <a:cubicBezTo>
                  <a:pt x="22209" y="1"/>
                  <a:pt x="0" y="22210"/>
                  <a:pt x="0" y="49509"/>
                </a:cubicBezTo>
                <a:cubicBezTo>
                  <a:pt x="0" y="76808"/>
                  <a:pt x="22209" y="99017"/>
                  <a:pt x="49508" y="99017"/>
                </a:cubicBezTo>
                <a:cubicBezTo>
                  <a:pt x="76807" y="99017"/>
                  <a:pt x="99017" y="76808"/>
                  <a:pt x="99017" y="49509"/>
                </a:cubicBezTo>
                <a:cubicBezTo>
                  <a:pt x="99017" y="22210"/>
                  <a:pt x="76807" y="1"/>
                  <a:pt x="4950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80" name="Google Shape;780;p31"/>
          <p:cNvPicPr preferRelativeResize="0"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4642" y="1717963"/>
            <a:ext cx="4301246" cy="3768437"/>
          </a:xfrm>
          <a:prstGeom prst="ellipse">
            <a:avLst/>
          </a:prstGeom>
          <a:noFill/>
          <a:ln>
            <a:noFill/>
          </a:ln>
        </p:spPr>
      </p:pic>
      <p:grpSp>
        <p:nvGrpSpPr>
          <p:cNvPr id="2" name="Grupo 1"/>
          <p:cNvGrpSpPr/>
          <p:nvPr/>
        </p:nvGrpSpPr>
        <p:grpSpPr>
          <a:xfrm>
            <a:off x="258399" y="234876"/>
            <a:ext cx="914998" cy="840964"/>
            <a:chOff x="423678" y="1153182"/>
            <a:chExt cx="1337481" cy="1231040"/>
          </a:xfrm>
          <a:solidFill>
            <a:srgbClr val="3C3CAD"/>
          </a:solidFill>
        </p:grpSpPr>
        <p:sp>
          <p:nvSpPr>
            <p:cNvPr id="15" name="Google Shape;1427;p50"/>
            <p:cNvSpPr/>
            <p:nvPr/>
          </p:nvSpPr>
          <p:spPr>
            <a:xfrm>
              <a:off x="423678" y="2152431"/>
              <a:ext cx="1337481" cy="231791"/>
            </a:xfrm>
            <a:custGeom>
              <a:avLst/>
              <a:gdLst/>
              <a:ahLst/>
              <a:cxnLst/>
              <a:rect l="l" t="t" r="r" b="b"/>
              <a:pathLst>
                <a:path w="14846" h="2624" extrusionOk="0">
                  <a:moveTo>
                    <a:pt x="0" y="1"/>
                  </a:moveTo>
                  <a:lnTo>
                    <a:pt x="0" y="2624"/>
                  </a:lnTo>
                  <a:lnTo>
                    <a:pt x="3248" y="2624"/>
                  </a:lnTo>
                  <a:lnTo>
                    <a:pt x="4122" y="1749"/>
                  </a:lnTo>
                  <a:lnTo>
                    <a:pt x="10724" y="1749"/>
                  </a:lnTo>
                  <a:lnTo>
                    <a:pt x="11598" y="2624"/>
                  </a:lnTo>
                  <a:lnTo>
                    <a:pt x="14845" y="2624"/>
                  </a:lnTo>
                  <a:lnTo>
                    <a:pt x="1484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428;p50"/>
            <p:cNvSpPr/>
            <p:nvPr/>
          </p:nvSpPr>
          <p:spPr>
            <a:xfrm>
              <a:off x="896202" y="1537794"/>
              <a:ext cx="392343" cy="384611"/>
            </a:xfrm>
            <a:custGeom>
              <a:avLst/>
              <a:gdLst/>
              <a:ahLst/>
              <a:cxnLst/>
              <a:rect l="l" t="t" r="r" b="b"/>
              <a:pathLst>
                <a:path w="4355" h="4354" extrusionOk="0">
                  <a:moveTo>
                    <a:pt x="1767" y="732"/>
                  </a:moveTo>
                  <a:lnTo>
                    <a:pt x="2588" y="1017"/>
                  </a:lnTo>
                  <a:lnTo>
                    <a:pt x="2338" y="1749"/>
                  </a:lnTo>
                  <a:lnTo>
                    <a:pt x="3213" y="1749"/>
                  </a:lnTo>
                  <a:lnTo>
                    <a:pt x="2588" y="3622"/>
                  </a:lnTo>
                  <a:lnTo>
                    <a:pt x="1767" y="3337"/>
                  </a:lnTo>
                  <a:lnTo>
                    <a:pt x="2017" y="2605"/>
                  </a:lnTo>
                  <a:lnTo>
                    <a:pt x="1143" y="2605"/>
                  </a:lnTo>
                  <a:lnTo>
                    <a:pt x="1767" y="732"/>
                  </a:lnTo>
                  <a:close/>
                  <a:moveTo>
                    <a:pt x="2178" y="0"/>
                  </a:moveTo>
                  <a:cubicBezTo>
                    <a:pt x="982" y="0"/>
                    <a:pt x="1" y="982"/>
                    <a:pt x="1" y="2177"/>
                  </a:cubicBezTo>
                  <a:cubicBezTo>
                    <a:pt x="1" y="3372"/>
                    <a:pt x="982" y="4354"/>
                    <a:pt x="2178" y="4354"/>
                  </a:cubicBezTo>
                  <a:cubicBezTo>
                    <a:pt x="3373" y="4354"/>
                    <a:pt x="4355" y="3372"/>
                    <a:pt x="4355" y="2177"/>
                  </a:cubicBezTo>
                  <a:cubicBezTo>
                    <a:pt x="4355" y="982"/>
                    <a:pt x="3373" y="0"/>
                    <a:pt x="21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429;p50"/>
            <p:cNvSpPr/>
            <p:nvPr/>
          </p:nvSpPr>
          <p:spPr>
            <a:xfrm>
              <a:off x="423678" y="1383296"/>
              <a:ext cx="1337481" cy="693608"/>
            </a:xfrm>
            <a:custGeom>
              <a:avLst/>
              <a:gdLst/>
              <a:ahLst/>
              <a:cxnLst/>
              <a:rect l="l" t="t" r="r" b="b"/>
              <a:pathLst>
                <a:path w="14846" h="7852" extrusionOk="0">
                  <a:moveTo>
                    <a:pt x="7423" y="875"/>
                  </a:moveTo>
                  <a:cubicBezTo>
                    <a:pt x="9100" y="875"/>
                    <a:pt x="10474" y="2249"/>
                    <a:pt x="10474" y="3926"/>
                  </a:cubicBezTo>
                  <a:cubicBezTo>
                    <a:pt x="10474" y="5603"/>
                    <a:pt x="9100" y="6977"/>
                    <a:pt x="7423" y="6977"/>
                  </a:cubicBezTo>
                  <a:cubicBezTo>
                    <a:pt x="5746" y="6977"/>
                    <a:pt x="4372" y="5603"/>
                    <a:pt x="4372" y="3926"/>
                  </a:cubicBezTo>
                  <a:cubicBezTo>
                    <a:pt x="4372" y="2249"/>
                    <a:pt x="5746" y="875"/>
                    <a:pt x="7423" y="875"/>
                  </a:cubicBezTo>
                  <a:close/>
                  <a:moveTo>
                    <a:pt x="0" y="1"/>
                  </a:moveTo>
                  <a:lnTo>
                    <a:pt x="0" y="7851"/>
                  </a:lnTo>
                  <a:lnTo>
                    <a:pt x="14845" y="7851"/>
                  </a:lnTo>
                  <a:lnTo>
                    <a:pt x="1484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430;p50"/>
            <p:cNvSpPr/>
            <p:nvPr/>
          </p:nvSpPr>
          <p:spPr>
            <a:xfrm>
              <a:off x="423678" y="1153183"/>
              <a:ext cx="472614" cy="154587"/>
            </a:xfrm>
            <a:custGeom>
              <a:avLst/>
              <a:gdLst/>
              <a:ahLst/>
              <a:cxnLst/>
              <a:rect l="l" t="t" r="r" b="b"/>
              <a:pathLst>
                <a:path w="5246" h="1750" extrusionOk="0">
                  <a:moveTo>
                    <a:pt x="0" y="1"/>
                  </a:moveTo>
                  <a:lnTo>
                    <a:pt x="0" y="875"/>
                  </a:lnTo>
                  <a:lnTo>
                    <a:pt x="892" y="875"/>
                  </a:lnTo>
                  <a:lnTo>
                    <a:pt x="892" y="1749"/>
                  </a:lnTo>
                  <a:lnTo>
                    <a:pt x="4372" y="1749"/>
                  </a:lnTo>
                  <a:lnTo>
                    <a:pt x="4372" y="875"/>
                  </a:lnTo>
                  <a:lnTo>
                    <a:pt x="5246" y="875"/>
                  </a:lnTo>
                  <a:lnTo>
                    <a:pt x="52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430;p50"/>
            <p:cNvSpPr/>
            <p:nvPr/>
          </p:nvSpPr>
          <p:spPr>
            <a:xfrm>
              <a:off x="1288545" y="1153182"/>
              <a:ext cx="472614" cy="154587"/>
            </a:xfrm>
            <a:custGeom>
              <a:avLst/>
              <a:gdLst/>
              <a:ahLst/>
              <a:cxnLst/>
              <a:rect l="l" t="t" r="r" b="b"/>
              <a:pathLst>
                <a:path w="5246" h="1750" extrusionOk="0">
                  <a:moveTo>
                    <a:pt x="0" y="1"/>
                  </a:moveTo>
                  <a:lnTo>
                    <a:pt x="0" y="875"/>
                  </a:lnTo>
                  <a:lnTo>
                    <a:pt x="892" y="875"/>
                  </a:lnTo>
                  <a:lnTo>
                    <a:pt x="892" y="1749"/>
                  </a:lnTo>
                  <a:lnTo>
                    <a:pt x="4372" y="1749"/>
                  </a:lnTo>
                  <a:lnTo>
                    <a:pt x="4372" y="875"/>
                  </a:lnTo>
                  <a:lnTo>
                    <a:pt x="5246" y="875"/>
                  </a:lnTo>
                  <a:lnTo>
                    <a:pt x="52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1712123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p30"/>
          <p:cNvSpPr txBox="1">
            <a:spLocks noGrp="1"/>
          </p:cNvSpPr>
          <p:nvPr>
            <p:ph type="title" idx="15"/>
          </p:nvPr>
        </p:nvSpPr>
        <p:spPr>
          <a:xfrm>
            <a:off x="783500" y="206171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2">
                    <a:lumMod val="75000"/>
                  </a:schemeClr>
                </a:solidFill>
              </a:rPr>
              <a:t>TREN de HIDRÓGENO</a:t>
            </a:r>
            <a:br>
              <a:rPr lang="en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en" sz="2000" dirty="0">
                <a:solidFill>
                  <a:schemeClr val="tx2">
                    <a:lumMod val="75000"/>
                  </a:schemeClr>
                </a:solidFill>
              </a:rPr>
              <a:t>(ciclo de transformación de energía)</a:t>
            </a:r>
            <a:endParaRPr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Picture 2" descr="El tren de hidrógeno Coradia iLint de Alstom supera con éxito sus pruebas  en Países Bajos | Alstom">
            <a:extLst>
              <a:ext uri="{FF2B5EF4-FFF2-40B4-BE49-F238E27FC236}">
                <a16:creationId xmlns:a16="http://schemas.microsoft.com/office/drawing/2014/main" id="{164AD9F3-C21D-4E39-9E6C-900DE42E2F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71166" y="2672079"/>
            <a:ext cx="3420790" cy="1922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hidrogeno">
            <a:hlinkClick r:id="" action="ppaction://media"/>
            <a:extLst>
              <a:ext uri="{FF2B5EF4-FFF2-40B4-BE49-F238E27FC236}">
                <a16:creationId xmlns:a16="http://schemas.microsoft.com/office/drawing/2014/main" id="{AD826E07-EE11-41C9-AB52-947E82E055A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71980" y="2674985"/>
            <a:ext cx="3427004" cy="1927690"/>
          </a:xfrm>
          <a:prstGeom prst="rect">
            <a:avLst/>
          </a:prstGeom>
        </p:spPr>
      </p:pic>
      <p:grpSp>
        <p:nvGrpSpPr>
          <p:cNvPr id="8" name="Google Shape;2008;p61"/>
          <p:cNvGrpSpPr/>
          <p:nvPr/>
        </p:nvGrpSpPr>
        <p:grpSpPr>
          <a:xfrm>
            <a:off x="2693801" y="1652755"/>
            <a:ext cx="375532" cy="403881"/>
            <a:chOff x="5037700" y="2430325"/>
            <a:chExt cx="75950" cy="65850"/>
          </a:xfrm>
        </p:grpSpPr>
        <p:sp>
          <p:nvSpPr>
            <p:cNvPr id="9" name="Google Shape;2009;p61"/>
            <p:cNvSpPr/>
            <p:nvPr/>
          </p:nvSpPr>
          <p:spPr>
            <a:xfrm>
              <a:off x="5059700" y="2430325"/>
              <a:ext cx="53950" cy="65850"/>
            </a:xfrm>
            <a:custGeom>
              <a:avLst/>
              <a:gdLst/>
              <a:ahLst/>
              <a:cxnLst/>
              <a:rect l="l" t="t" r="r" b="b"/>
              <a:pathLst>
                <a:path w="2158" h="2634" extrusionOk="0">
                  <a:moveTo>
                    <a:pt x="1" y="1"/>
                  </a:moveTo>
                  <a:lnTo>
                    <a:pt x="866" y="1321"/>
                  </a:lnTo>
                  <a:lnTo>
                    <a:pt x="1" y="2633"/>
                  </a:lnTo>
                  <a:lnTo>
                    <a:pt x="1292" y="2633"/>
                  </a:lnTo>
                  <a:lnTo>
                    <a:pt x="2157" y="1321"/>
                  </a:lnTo>
                  <a:lnTo>
                    <a:pt x="1292" y="1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010;p61"/>
            <p:cNvSpPr/>
            <p:nvPr/>
          </p:nvSpPr>
          <p:spPr>
            <a:xfrm>
              <a:off x="5037700" y="2430325"/>
              <a:ext cx="34100" cy="65850"/>
            </a:xfrm>
            <a:custGeom>
              <a:avLst/>
              <a:gdLst/>
              <a:ahLst/>
              <a:cxnLst/>
              <a:rect l="l" t="t" r="r" b="b"/>
              <a:pathLst>
                <a:path w="1364" h="2634" extrusionOk="0">
                  <a:moveTo>
                    <a:pt x="1" y="1"/>
                  </a:moveTo>
                  <a:lnTo>
                    <a:pt x="866" y="1321"/>
                  </a:lnTo>
                  <a:lnTo>
                    <a:pt x="1" y="2633"/>
                  </a:lnTo>
                  <a:lnTo>
                    <a:pt x="498" y="2633"/>
                  </a:lnTo>
                  <a:lnTo>
                    <a:pt x="1364" y="1321"/>
                  </a:lnTo>
                  <a:lnTo>
                    <a:pt x="498" y="1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" name="Google Shape;2145;p61" descr="Timeline background shape"/>
          <p:cNvSpPr/>
          <p:nvPr/>
        </p:nvSpPr>
        <p:spPr>
          <a:xfrm>
            <a:off x="471980" y="1279215"/>
            <a:ext cx="2301757" cy="1115950"/>
          </a:xfrm>
          <a:prstGeom prst="homePlate">
            <a:avLst>
              <a:gd name="adj" fmla="val 50000"/>
            </a:avLst>
          </a:prstGeom>
          <a:solidFill>
            <a:srgbClr val="00005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2F66"/>
              </a:solidFill>
            </a:endParaRPr>
          </a:p>
        </p:txBody>
      </p:sp>
      <p:sp>
        <p:nvSpPr>
          <p:cNvPr id="17" name="Google Shape;2145;p61" descr="Timeline background shape"/>
          <p:cNvSpPr/>
          <p:nvPr/>
        </p:nvSpPr>
        <p:spPr>
          <a:xfrm>
            <a:off x="3131037" y="1276730"/>
            <a:ext cx="2966033" cy="1115950"/>
          </a:xfrm>
          <a:prstGeom prst="homePlate">
            <a:avLst>
              <a:gd name="adj" fmla="val 50000"/>
            </a:avLst>
          </a:prstGeom>
          <a:solidFill>
            <a:srgbClr val="00005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2F66"/>
              </a:solidFill>
            </a:endParaRPr>
          </a:p>
        </p:txBody>
      </p:sp>
      <p:sp>
        <p:nvSpPr>
          <p:cNvPr id="21" name="Google Shape;2145;p61" descr="Timeline background shape"/>
          <p:cNvSpPr/>
          <p:nvPr/>
        </p:nvSpPr>
        <p:spPr>
          <a:xfrm>
            <a:off x="6454370" y="1264096"/>
            <a:ext cx="2337586" cy="1156766"/>
          </a:xfrm>
          <a:prstGeom prst="homePlate">
            <a:avLst>
              <a:gd name="adj" fmla="val 50000"/>
            </a:avLst>
          </a:prstGeom>
          <a:solidFill>
            <a:srgbClr val="00005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2F66"/>
              </a:solidFill>
            </a:endParaRPr>
          </a:p>
        </p:txBody>
      </p:sp>
      <p:sp>
        <p:nvSpPr>
          <p:cNvPr id="23" name="Google Shape;763;p30"/>
          <p:cNvSpPr txBox="1">
            <a:spLocks noGrp="1"/>
          </p:cNvSpPr>
          <p:nvPr>
            <p:ph type="title" idx="15"/>
          </p:nvPr>
        </p:nvSpPr>
        <p:spPr>
          <a:xfrm>
            <a:off x="471980" y="1506336"/>
            <a:ext cx="2313124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FE6000"/>
                </a:solidFill>
              </a:rPr>
              <a:t>ELECTRICIDAD</a:t>
            </a:r>
            <a:endParaRPr sz="2000" b="1" dirty="0">
              <a:solidFill>
                <a:srgbClr val="FE6000"/>
              </a:solidFill>
            </a:endParaRPr>
          </a:p>
        </p:txBody>
      </p:sp>
      <p:sp>
        <p:nvSpPr>
          <p:cNvPr id="24" name="Google Shape;763;p30"/>
          <p:cNvSpPr txBox="1">
            <a:spLocks noGrp="1"/>
          </p:cNvSpPr>
          <p:nvPr>
            <p:ph type="title" idx="15"/>
          </p:nvPr>
        </p:nvSpPr>
        <p:spPr>
          <a:xfrm>
            <a:off x="3224325" y="1556129"/>
            <a:ext cx="2872746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FE6000"/>
                </a:solidFill>
              </a:rPr>
              <a:t>Combinación de</a:t>
            </a:r>
            <a:br>
              <a:rPr lang="en" sz="2000" b="1" dirty="0">
                <a:solidFill>
                  <a:srgbClr val="FE6000"/>
                </a:solidFill>
              </a:rPr>
            </a:br>
            <a:r>
              <a:rPr lang="en" sz="2000" b="1" dirty="0">
                <a:solidFill>
                  <a:srgbClr val="FE6000"/>
                </a:solidFill>
              </a:rPr>
              <a:t>HIDRÓGENO y</a:t>
            </a:r>
            <a:br>
              <a:rPr lang="en" sz="2000" b="1" dirty="0">
                <a:solidFill>
                  <a:srgbClr val="FE6000"/>
                </a:solidFill>
              </a:rPr>
            </a:br>
            <a:r>
              <a:rPr lang="en" sz="2000" b="1" dirty="0">
                <a:solidFill>
                  <a:srgbClr val="FE6000"/>
                </a:solidFill>
              </a:rPr>
              <a:t>OXÍGENO</a:t>
            </a:r>
            <a:endParaRPr sz="2000" b="1" dirty="0">
              <a:solidFill>
                <a:srgbClr val="FE6000"/>
              </a:solidFill>
            </a:endParaRPr>
          </a:p>
        </p:txBody>
      </p:sp>
      <p:sp>
        <p:nvSpPr>
          <p:cNvPr id="25" name="Google Shape;763;p30"/>
          <p:cNvSpPr txBox="1">
            <a:spLocks noGrp="1"/>
          </p:cNvSpPr>
          <p:nvPr>
            <p:ph type="title" idx="15"/>
          </p:nvPr>
        </p:nvSpPr>
        <p:spPr>
          <a:xfrm>
            <a:off x="6465737" y="1568345"/>
            <a:ext cx="1765666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FE6000"/>
                </a:solidFill>
              </a:rPr>
              <a:t>VAPOR DE</a:t>
            </a:r>
            <a:br>
              <a:rPr lang="en" sz="2000" b="1" dirty="0">
                <a:solidFill>
                  <a:srgbClr val="FE6000"/>
                </a:solidFill>
              </a:rPr>
            </a:br>
            <a:r>
              <a:rPr lang="en" sz="2000" b="1" dirty="0">
                <a:solidFill>
                  <a:srgbClr val="FE6000"/>
                </a:solidFill>
              </a:rPr>
              <a:t>AGUA</a:t>
            </a:r>
            <a:endParaRPr sz="2000" b="1" dirty="0">
              <a:solidFill>
                <a:srgbClr val="FE6000"/>
              </a:solidFill>
            </a:endParaRPr>
          </a:p>
        </p:txBody>
      </p:sp>
      <p:grpSp>
        <p:nvGrpSpPr>
          <p:cNvPr id="26" name="Google Shape;2008;p61"/>
          <p:cNvGrpSpPr/>
          <p:nvPr/>
        </p:nvGrpSpPr>
        <p:grpSpPr>
          <a:xfrm>
            <a:off x="6078837" y="1652755"/>
            <a:ext cx="375532" cy="403881"/>
            <a:chOff x="5037700" y="2430325"/>
            <a:chExt cx="75950" cy="65850"/>
          </a:xfrm>
        </p:grpSpPr>
        <p:sp>
          <p:nvSpPr>
            <p:cNvPr id="27" name="Google Shape;2009;p61"/>
            <p:cNvSpPr/>
            <p:nvPr/>
          </p:nvSpPr>
          <p:spPr>
            <a:xfrm>
              <a:off x="5059700" y="2430325"/>
              <a:ext cx="53950" cy="65850"/>
            </a:xfrm>
            <a:custGeom>
              <a:avLst/>
              <a:gdLst/>
              <a:ahLst/>
              <a:cxnLst/>
              <a:rect l="l" t="t" r="r" b="b"/>
              <a:pathLst>
                <a:path w="2158" h="2634" extrusionOk="0">
                  <a:moveTo>
                    <a:pt x="1" y="1"/>
                  </a:moveTo>
                  <a:lnTo>
                    <a:pt x="866" y="1321"/>
                  </a:lnTo>
                  <a:lnTo>
                    <a:pt x="1" y="2633"/>
                  </a:lnTo>
                  <a:lnTo>
                    <a:pt x="1292" y="2633"/>
                  </a:lnTo>
                  <a:lnTo>
                    <a:pt x="2157" y="1321"/>
                  </a:lnTo>
                  <a:lnTo>
                    <a:pt x="1292" y="1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010;p61"/>
            <p:cNvSpPr/>
            <p:nvPr/>
          </p:nvSpPr>
          <p:spPr>
            <a:xfrm>
              <a:off x="5037700" y="2430325"/>
              <a:ext cx="34100" cy="65850"/>
            </a:xfrm>
            <a:custGeom>
              <a:avLst/>
              <a:gdLst/>
              <a:ahLst/>
              <a:cxnLst/>
              <a:rect l="l" t="t" r="r" b="b"/>
              <a:pathLst>
                <a:path w="1364" h="2634" extrusionOk="0">
                  <a:moveTo>
                    <a:pt x="1" y="1"/>
                  </a:moveTo>
                  <a:lnTo>
                    <a:pt x="866" y="1321"/>
                  </a:lnTo>
                  <a:lnTo>
                    <a:pt x="1" y="2633"/>
                  </a:lnTo>
                  <a:lnTo>
                    <a:pt x="498" y="2633"/>
                  </a:lnTo>
                  <a:lnTo>
                    <a:pt x="1364" y="1321"/>
                  </a:lnTo>
                  <a:lnTo>
                    <a:pt x="498" y="1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" name="Grupo 28"/>
          <p:cNvGrpSpPr/>
          <p:nvPr/>
        </p:nvGrpSpPr>
        <p:grpSpPr>
          <a:xfrm>
            <a:off x="649401" y="105220"/>
            <a:ext cx="565250" cy="578046"/>
            <a:chOff x="423678" y="1153182"/>
            <a:chExt cx="1337481" cy="1231040"/>
          </a:xfrm>
          <a:solidFill>
            <a:srgbClr val="3C3CAD"/>
          </a:solidFill>
        </p:grpSpPr>
        <p:sp>
          <p:nvSpPr>
            <p:cNvPr id="30" name="Google Shape;1427;p50"/>
            <p:cNvSpPr/>
            <p:nvPr/>
          </p:nvSpPr>
          <p:spPr>
            <a:xfrm>
              <a:off x="423678" y="2152431"/>
              <a:ext cx="1337481" cy="231791"/>
            </a:xfrm>
            <a:custGeom>
              <a:avLst/>
              <a:gdLst/>
              <a:ahLst/>
              <a:cxnLst/>
              <a:rect l="l" t="t" r="r" b="b"/>
              <a:pathLst>
                <a:path w="14846" h="2624" extrusionOk="0">
                  <a:moveTo>
                    <a:pt x="0" y="1"/>
                  </a:moveTo>
                  <a:lnTo>
                    <a:pt x="0" y="2624"/>
                  </a:lnTo>
                  <a:lnTo>
                    <a:pt x="3248" y="2624"/>
                  </a:lnTo>
                  <a:lnTo>
                    <a:pt x="4122" y="1749"/>
                  </a:lnTo>
                  <a:lnTo>
                    <a:pt x="10724" y="1749"/>
                  </a:lnTo>
                  <a:lnTo>
                    <a:pt x="11598" y="2624"/>
                  </a:lnTo>
                  <a:lnTo>
                    <a:pt x="14845" y="2624"/>
                  </a:lnTo>
                  <a:lnTo>
                    <a:pt x="1484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428;p50"/>
            <p:cNvSpPr/>
            <p:nvPr/>
          </p:nvSpPr>
          <p:spPr>
            <a:xfrm>
              <a:off x="896202" y="1537794"/>
              <a:ext cx="392343" cy="384611"/>
            </a:xfrm>
            <a:custGeom>
              <a:avLst/>
              <a:gdLst/>
              <a:ahLst/>
              <a:cxnLst/>
              <a:rect l="l" t="t" r="r" b="b"/>
              <a:pathLst>
                <a:path w="4355" h="4354" extrusionOk="0">
                  <a:moveTo>
                    <a:pt x="1767" y="732"/>
                  </a:moveTo>
                  <a:lnTo>
                    <a:pt x="2588" y="1017"/>
                  </a:lnTo>
                  <a:lnTo>
                    <a:pt x="2338" y="1749"/>
                  </a:lnTo>
                  <a:lnTo>
                    <a:pt x="3213" y="1749"/>
                  </a:lnTo>
                  <a:lnTo>
                    <a:pt x="2588" y="3622"/>
                  </a:lnTo>
                  <a:lnTo>
                    <a:pt x="1767" y="3337"/>
                  </a:lnTo>
                  <a:lnTo>
                    <a:pt x="2017" y="2605"/>
                  </a:lnTo>
                  <a:lnTo>
                    <a:pt x="1143" y="2605"/>
                  </a:lnTo>
                  <a:lnTo>
                    <a:pt x="1767" y="732"/>
                  </a:lnTo>
                  <a:close/>
                  <a:moveTo>
                    <a:pt x="2178" y="0"/>
                  </a:moveTo>
                  <a:cubicBezTo>
                    <a:pt x="982" y="0"/>
                    <a:pt x="1" y="982"/>
                    <a:pt x="1" y="2177"/>
                  </a:cubicBezTo>
                  <a:cubicBezTo>
                    <a:pt x="1" y="3372"/>
                    <a:pt x="982" y="4354"/>
                    <a:pt x="2178" y="4354"/>
                  </a:cubicBezTo>
                  <a:cubicBezTo>
                    <a:pt x="3373" y="4354"/>
                    <a:pt x="4355" y="3372"/>
                    <a:pt x="4355" y="2177"/>
                  </a:cubicBezTo>
                  <a:cubicBezTo>
                    <a:pt x="4355" y="982"/>
                    <a:pt x="3373" y="0"/>
                    <a:pt x="21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429;p50"/>
            <p:cNvSpPr/>
            <p:nvPr/>
          </p:nvSpPr>
          <p:spPr>
            <a:xfrm>
              <a:off x="423678" y="1383296"/>
              <a:ext cx="1337481" cy="693608"/>
            </a:xfrm>
            <a:custGeom>
              <a:avLst/>
              <a:gdLst/>
              <a:ahLst/>
              <a:cxnLst/>
              <a:rect l="l" t="t" r="r" b="b"/>
              <a:pathLst>
                <a:path w="14846" h="7852" extrusionOk="0">
                  <a:moveTo>
                    <a:pt x="7423" y="875"/>
                  </a:moveTo>
                  <a:cubicBezTo>
                    <a:pt x="9100" y="875"/>
                    <a:pt x="10474" y="2249"/>
                    <a:pt x="10474" y="3926"/>
                  </a:cubicBezTo>
                  <a:cubicBezTo>
                    <a:pt x="10474" y="5603"/>
                    <a:pt x="9100" y="6977"/>
                    <a:pt x="7423" y="6977"/>
                  </a:cubicBezTo>
                  <a:cubicBezTo>
                    <a:pt x="5746" y="6977"/>
                    <a:pt x="4372" y="5603"/>
                    <a:pt x="4372" y="3926"/>
                  </a:cubicBezTo>
                  <a:cubicBezTo>
                    <a:pt x="4372" y="2249"/>
                    <a:pt x="5746" y="875"/>
                    <a:pt x="7423" y="875"/>
                  </a:cubicBezTo>
                  <a:close/>
                  <a:moveTo>
                    <a:pt x="0" y="1"/>
                  </a:moveTo>
                  <a:lnTo>
                    <a:pt x="0" y="7851"/>
                  </a:lnTo>
                  <a:lnTo>
                    <a:pt x="14845" y="7851"/>
                  </a:lnTo>
                  <a:lnTo>
                    <a:pt x="1484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430;p50"/>
            <p:cNvSpPr/>
            <p:nvPr/>
          </p:nvSpPr>
          <p:spPr>
            <a:xfrm>
              <a:off x="423678" y="1153183"/>
              <a:ext cx="472614" cy="154587"/>
            </a:xfrm>
            <a:custGeom>
              <a:avLst/>
              <a:gdLst/>
              <a:ahLst/>
              <a:cxnLst/>
              <a:rect l="l" t="t" r="r" b="b"/>
              <a:pathLst>
                <a:path w="5246" h="1750" extrusionOk="0">
                  <a:moveTo>
                    <a:pt x="0" y="1"/>
                  </a:moveTo>
                  <a:lnTo>
                    <a:pt x="0" y="875"/>
                  </a:lnTo>
                  <a:lnTo>
                    <a:pt x="892" y="875"/>
                  </a:lnTo>
                  <a:lnTo>
                    <a:pt x="892" y="1749"/>
                  </a:lnTo>
                  <a:lnTo>
                    <a:pt x="4372" y="1749"/>
                  </a:lnTo>
                  <a:lnTo>
                    <a:pt x="4372" y="875"/>
                  </a:lnTo>
                  <a:lnTo>
                    <a:pt x="5246" y="875"/>
                  </a:lnTo>
                  <a:lnTo>
                    <a:pt x="52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430;p50"/>
            <p:cNvSpPr/>
            <p:nvPr/>
          </p:nvSpPr>
          <p:spPr>
            <a:xfrm>
              <a:off x="1288545" y="1153182"/>
              <a:ext cx="472614" cy="154587"/>
            </a:xfrm>
            <a:custGeom>
              <a:avLst/>
              <a:gdLst/>
              <a:ahLst/>
              <a:cxnLst/>
              <a:rect l="l" t="t" r="r" b="b"/>
              <a:pathLst>
                <a:path w="5246" h="1750" extrusionOk="0">
                  <a:moveTo>
                    <a:pt x="0" y="1"/>
                  </a:moveTo>
                  <a:lnTo>
                    <a:pt x="0" y="875"/>
                  </a:lnTo>
                  <a:lnTo>
                    <a:pt x="892" y="875"/>
                  </a:lnTo>
                  <a:lnTo>
                    <a:pt x="892" y="1749"/>
                  </a:lnTo>
                  <a:lnTo>
                    <a:pt x="4372" y="1749"/>
                  </a:lnTo>
                  <a:lnTo>
                    <a:pt x="4372" y="875"/>
                  </a:lnTo>
                  <a:lnTo>
                    <a:pt x="5246" y="875"/>
                  </a:lnTo>
                  <a:lnTo>
                    <a:pt x="52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506471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5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8" name="Google Shape;768;p31"/>
          <p:cNvGrpSpPr/>
          <p:nvPr/>
        </p:nvGrpSpPr>
        <p:grpSpPr>
          <a:xfrm>
            <a:off x="-127625" y="1717963"/>
            <a:ext cx="8160523" cy="5327373"/>
            <a:chOff x="-127625" y="1717963"/>
            <a:chExt cx="8160523" cy="5327373"/>
          </a:xfrm>
        </p:grpSpPr>
        <p:sp>
          <p:nvSpPr>
            <p:cNvPr id="769" name="Google Shape;769;p31"/>
            <p:cNvSpPr/>
            <p:nvPr/>
          </p:nvSpPr>
          <p:spPr>
            <a:xfrm rot="10800000" flipH="1">
              <a:off x="-127625" y="3347875"/>
              <a:ext cx="4336930" cy="3697460"/>
            </a:xfrm>
            <a:custGeom>
              <a:avLst/>
              <a:gdLst/>
              <a:ahLst/>
              <a:cxnLst/>
              <a:rect l="l" t="t" r="r" b="b"/>
              <a:pathLst>
                <a:path w="125699" h="107165" extrusionOk="0">
                  <a:moveTo>
                    <a:pt x="125676" y="0"/>
                  </a:moveTo>
                  <a:cubicBezTo>
                    <a:pt x="116067" y="1507"/>
                    <a:pt x="107256" y="6848"/>
                    <a:pt x="101459" y="14631"/>
                  </a:cubicBezTo>
                  <a:cubicBezTo>
                    <a:pt x="95684" y="22437"/>
                    <a:pt x="93127" y="32435"/>
                    <a:pt x="94474" y="42044"/>
                  </a:cubicBezTo>
                  <a:cubicBezTo>
                    <a:pt x="95182" y="47111"/>
                    <a:pt x="96939" y="52065"/>
                    <a:pt x="98651" y="56835"/>
                  </a:cubicBezTo>
                  <a:cubicBezTo>
                    <a:pt x="100774" y="62724"/>
                    <a:pt x="102942" y="68818"/>
                    <a:pt x="103102" y="75141"/>
                  </a:cubicBezTo>
                  <a:cubicBezTo>
                    <a:pt x="103467" y="89133"/>
                    <a:pt x="92785" y="102737"/>
                    <a:pt x="78793" y="106115"/>
                  </a:cubicBezTo>
                  <a:cubicBezTo>
                    <a:pt x="76400" y="106697"/>
                    <a:pt x="73942" y="106977"/>
                    <a:pt x="71473" y="106977"/>
                  </a:cubicBezTo>
                  <a:cubicBezTo>
                    <a:pt x="60000" y="106977"/>
                    <a:pt x="48288" y="100930"/>
                    <a:pt x="41770" y="91050"/>
                  </a:cubicBezTo>
                  <a:cubicBezTo>
                    <a:pt x="40401" y="88996"/>
                    <a:pt x="39214" y="86759"/>
                    <a:pt x="38073" y="84591"/>
                  </a:cubicBezTo>
                  <a:cubicBezTo>
                    <a:pt x="36018" y="80687"/>
                    <a:pt x="33896" y="76670"/>
                    <a:pt x="30677" y="73589"/>
                  </a:cubicBezTo>
                  <a:cubicBezTo>
                    <a:pt x="26873" y="69970"/>
                    <a:pt x="21644" y="67906"/>
                    <a:pt x="16401" y="67906"/>
                  </a:cubicBezTo>
                  <a:cubicBezTo>
                    <a:pt x="15856" y="67906"/>
                    <a:pt x="15311" y="67929"/>
                    <a:pt x="14768" y="67974"/>
                  </a:cubicBezTo>
                  <a:cubicBezTo>
                    <a:pt x="8993" y="68430"/>
                    <a:pt x="3469" y="71489"/>
                    <a:pt x="0" y="76100"/>
                  </a:cubicBezTo>
                  <a:lnTo>
                    <a:pt x="137" y="76214"/>
                  </a:lnTo>
                  <a:cubicBezTo>
                    <a:pt x="3584" y="71626"/>
                    <a:pt x="9062" y="68613"/>
                    <a:pt x="14791" y="68156"/>
                  </a:cubicBezTo>
                  <a:cubicBezTo>
                    <a:pt x="15328" y="68111"/>
                    <a:pt x="15867" y="68089"/>
                    <a:pt x="16406" y="68089"/>
                  </a:cubicBezTo>
                  <a:cubicBezTo>
                    <a:pt x="21591" y="68089"/>
                    <a:pt x="26777" y="70149"/>
                    <a:pt x="30540" y="73726"/>
                  </a:cubicBezTo>
                  <a:cubicBezTo>
                    <a:pt x="33759" y="76784"/>
                    <a:pt x="35859" y="80802"/>
                    <a:pt x="37913" y="84682"/>
                  </a:cubicBezTo>
                  <a:cubicBezTo>
                    <a:pt x="39054" y="86850"/>
                    <a:pt x="40241" y="89087"/>
                    <a:pt x="41611" y="91164"/>
                  </a:cubicBezTo>
                  <a:cubicBezTo>
                    <a:pt x="45445" y="96962"/>
                    <a:pt x="51266" y="101687"/>
                    <a:pt x="57976" y="104448"/>
                  </a:cubicBezTo>
                  <a:cubicBezTo>
                    <a:pt x="62336" y="106252"/>
                    <a:pt x="66947" y="107165"/>
                    <a:pt x="71443" y="107165"/>
                  </a:cubicBezTo>
                  <a:cubicBezTo>
                    <a:pt x="73977" y="107165"/>
                    <a:pt x="76442" y="106891"/>
                    <a:pt x="78839" y="106297"/>
                  </a:cubicBezTo>
                  <a:cubicBezTo>
                    <a:pt x="92922" y="102896"/>
                    <a:pt x="103650" y="89201"/>
                    <a:pt x="103285" y="75141"/>
                  </a:cubicBezTo>
                  <a:cubicBezTo>
                    <a:pt x="103125" y="68795"/>
                    <a:pt x="100934" y="62678"/>
                    <a:pt x="98834" y="56767"/>
                  </a:cubicBezTo>
                  <a:cubicBezTo>
                    <a:pt x="97122" y="51996"/>
                    <a:pt x="95364" y="47066"/>
                    <a:pt x="94657" y="42021"/>
                  </a:cubicBezTo>
                  <a:cubicBezTo>
                    <a:pt x="93333" y="32458"/>
                    <a:pt x="95866" y="22506"/>
                    <a:pt x="101618" y="14745"/>
                  </a:cubicBezTo>
                  <a:cubicBezTo>
                    <a:pt x="107370" y="6985"/>
                    <a:pt x="116158" y="1689"/>
                    <a:pt x="125699" y="183"/>
                  </a:cubicBezTo>
                  <a:lnTo>
                    <a:pt x="1256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31"/>
            <p:cNvSpPr/>
            <p:nvPr/>
          </p:nvSpPr>
          <p:spPr>
            <a:xfrm>
              <a:off x="1598514" y="2636061"/>
              <a:ext cx="325290" cy="326083"/>
            </a:xfrm>
            <a:custGeom>
              <a:avLst/>
              <a:gdLst/>
              <a:ahLst/>
              <a:cxnLst/>
              <a:rect l="l" t="t" r="r" b="b"/>
              <a:pathLst>
                <a:path w="9428" h="9451" extrusionOk="0">
                  <a:moveTo>
                    <a:pt x="4725" y="1"/>
                  </a:moveTo>
                  <a:cubicBezTo>
                    <a:pt x="2123" y="1"/>
                    <a:pt x="0" y="2124"/>
                    <a:pt x="0" y="4726"/>
                  </a:cubicBezTo>
                  <a:cubicBezTo>
                    <a:pt x="0" y="7328"/>
                    <a:pt x="2123" y="9450"/>
                    <a:pt x="4725" y="9450"/>
                  </a:cubicBezTo>
                  <a:cubicBezTo>
                    <a:pt x="7327" y="9450"/>
                    <a:pt x="9427" y="7328"/>
                    <a:pt x="9427" y="4726"/>
                  </a:cubicBezTo>
                  <a:cubicBezTo>
                    <a:pt x="9427" y="2124"/>
                    <a:pt x="7327" y="1"/>
                    <a:pt x="4725" y="1"/>
                  </a:cubicBezTo>
                  <a:close/>
                </a:path>
              </a:pathLst>
            </a:custGeom>
            <a:solidFill>
              <a:srgbClr val="FF7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31"/>
            <p:cNvSpPr/>
            <p:nvPr/>
          </p:nvSpPr>
          <p:spPr>
            <a:xfrm>
              <a:off x="1696152" y="2679395"/>
              <a:ext cx="544242" cy="543414"/>
            </a:xfrm>
            <a:custGeom>
              <a:avLst/>
              <a:gdLst/>
              <a:ahLst/>
              <a:cxnLst/>
              <a:rect l="l" t="t" r="r" b="b"/>
              <a:pathLst>
                <a:path w="15774" h="15750" extrusionOk="0">
                  <a:moveTo>
                    <a:pt x="7876" y="114"/>
                  </a:moveTo>
                  <a:cubicBezTo>
                    <a:pt x="12167" y="114"/>
                    <a:pt x="15636" y="3607"/>
                    <a:pt x="15636" y="7875"/>
                  </a:cubicBezTo>
                  <a:cubicBezTo>
                    <a:pt x="15636" y="12166"/>
                    <a:pt x="12167" y="15635"/>
                    <a:pt x="7876" y="15635"/>
                  </a:cubicBezTo>
                  <a:cubicBezTo>
                    <a:pt x="3607" y="15635"/>
                    <a:pt x="115" y="12166"/>
                    <a:pt x="115" y="7875"/>
                  </a:cubicBezTo>
                  <a:cubicBezTo>
                    <a:pt x="115" y="3607"/>
                    <a:pt x="3607" y="114"/>
                    <a:pt x="7876" y="114"/>
                  </a:cubicBezTo>
                  <a:close/>
                  <a:moveTo>
                    <a:pt x="7876" y="0"/>
                  </a:moveTo>
                  <a:cubicBezTo>
                    <a:pt x="3539" y="0"/>
                    <a:pt x="1" y="3538"/>
                    <a:pt x="1" y="7875"/>
                  </a:cubicBezTo>
                  <a:cubicBezTo>
                    <a:pt x="1" y="12234"/>
                    <a:pt x="3539" y="15750"/>
                    <a:pt x="7876" y="15750"/>
                  </a:cubicBezTo>
                  <a:cubicBezTo>
                    <a:pt x="12235" y="15750"/>
                    <a:pt x="15773" y="12234"/>
                    <a:pt x="15773" y="7875"/>
                  </a:cubicBezTo>
                  <a:cubicBezTo>
                    <a:pt x="15773" y="3538"/>
                    <a:pt x="12235" y="0"/>
                    <a:pt x="78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31"/>
            <p:cNvSpPr/>
            <p:nvPr/>
          </p:nvSpPr>
          <p:spPr>
            <a:xfrm>
              <a:off x="2678889" y="4703484"/>
              <a:ext cx="207947" cy="200839"/>
            </a:xfrm>
            <a:custGeom>
              <a:avLst/>
              <a:gdLst/>
              <a:ahLst/>
              <a:cxnLst/>
              <a:rect l="l" t="t" r="r" b="b"/>
              <a:pathLst>
                <a:path w="6027" h="5821" extrusionOk="0">
                  <a:moveTo>
                    <a:pt x="5729" y="274"/>
                  </a:moveTo>
                  <a:lnTo>
                    <a:pt x="3972" y="5433"/>
                  </a:lnTo>
                  <a:lnTo>
                    <a:pt x="388" y="1324"/>
                  </a:lnTo>
                  <a:lnTo>
                    <a:pt x="5729" y="274"/>
                  </a:lnTo>
                  <a:close/>
                  <a:moveTo>
                    <a:pt x="6026" y="0"/>
                  </a:moveTo>
                  <a:lnTo>
                    <a:pt x="0" y="1187"/>
                  </a:lnTo>
                  <a:lnTo>
                    <a:pt x="4040" y="5821"/>
                  </a:lnTo>
                  <a:lnTo>
                    <a:pt x="6026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31"/>
            <p:cNvSpPr/>
            <p:nvPr/>
          </p:nvSpPr>
          <p:spPr>
            <a:xfrm>
              <a:off x="7845445" y="2107622"/>
              <a:ext cx="187452" cy="187933"/>
            </a:xfrm>
            <a:custGeom>
              <a:avLst/>
              <a:gdLst/>
              <a:ahLst/>
              <a:cxnLst/>
              <a:rect l="l" t="t" r="r" b="b"/>
              <a:pathLst>
                <a:path w="9428" h="9451" extrusionOk="0">
                  <a:moveTo>
                    <a:pt x="4725" y="1"/>
                  </a:moveTo>
                  <a:cubicBezTo>
                    <a:pt x="2123" y="1"/>
                    <a:pt x="0" y="2124"/>
                    <a:pt x="0" y="4726"/>
                  </a:cubicBezTo>
                  <a:cubicBezTo>
                    <a:pt x="0" y="7328"/>
                    <a:pt x="2123" y="9450"/>
                    <a:pt x="4725" y="9450"/>
                  </a:cubicBezTo>
                  <a:cubicBezTo>
                    <a:pt x="7327" y="9450"/>
                    <a:pt x="9427" y="7328"/>
                    <a:pt x="9427" y="4726"/>
                  </a:cubicBezTo>
                  <a:cubicBezTo>
                    <a:pt x="9427" y="2124"/>
                    <a:pt x="7327" y="1"/>
                    <a:pt x="4725" y="1"/>
                  </a:cubicBezTo>
                  <a:close/>
                </a:path>
              </a:pathLst>
            </a:custGeom>
            <a:solidFill>
              <a:srgbClr val="FF7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31"/>
            <p:cNvSpPr/>
            <p:nvPr/>
          </p:nvSpPr>
          <p:spPr>
            <a:xfrm rot="-7703522">
              <a:off x="6896192" y="2816414"/>
              <a:ext cx="256769" cy="269362"/>
            </a:xfrm>
            <a:custGeom>
              <a:avLst/>
              <a:gdLst/>
              <a:ahLst/>
              <a:cxnLst/>
              <a:rect l="l" t="t" r="r" b="b"/>
              <a:pathLst>
                <a:path w="7442" h="7807" extrusionOk="0">
                  <a:moveTo>
                    <a:pt x="1553" y="502"/>
                  </a:moveTo>
                  <a:lnTo>
                    <a:pt x="6917" y="4999"/>
                  </a:lnTo>
                  <a:lnTo>
                    <a:pt x="343" y="7396"/>
                  </a:lnTo>
                  <a:lnTo>
                    <a:pt x="1553" y="502"/>
                  </a:lnTo>
                  <a:close/>
                  <a:moveTo>
                    <a:pt x="1370" y="0"/>
                  </a:moveTo>
                  <a:lnTo>
                    <a:pt x="1" y="7806"/>
                  </a:lnTo>
                  <a:lnTo>
                    <a:pt x="1" y="7806"/>
                  </a:lnTo>
                  <a:lnTo>
                    <a:pt x="7442" y="5090"/>
                  </a:lnTo>
                  <a:lnTo>
                    <a:pt x="1370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31"/>
            <p:cNvSpPr/>
            <p:nvPr/>
          </p:nvSpPr>
          <p:spPr>
            <a:xfrm>
              <a:off x="966363" y="1717963"/>
              <a:ext cx="89825" cy="335300"/>
            </a:xfrm>
            <a:custGeom>
              <a:avLst/>
              <a:gdLst/>
              <a:ahLst/>
              <a:cxnLst/>
              <a:rect l="l" t="t" r="r" b="b"/>
              <a:pathLst>
                <a:path w="3593" h="13412" extrusionOk="0">
                  <a:moveTo>
                    <a:pt x="3114" y="0"/>
                  </a:moveTo>
                  <a:lnTo>
                    <a:pt x="0" y="7904"/>
                  </a:lnTo>
                  <a:lnTo>
                    <a:pt x="3593" y="5988"/>
                  </a:lnTo>
                  <a:lnTo>
                    <a:pt x="1916" y="13412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776" name="Google Shape;776;p31"/>
            <p:cNvSpPr/>
            <p:nvPr/>
          </p:nvSpPr>
          <p:spPr>
            <a:xfrm>
              <a:off x="7465200" y="3601288"/>
              <a:ext cx="89825" cy="335300"/>
            </a:xfrm>
            <a:custGeom>
              <a:avLst/>
              <a:gdLst/>
              <a:ahLst/>
              <a:cxnLst/>
              <a:rect l="l" t="t" r="r" b="b"/>
              <a:pathLst>
                <a:path w="3593" h="13412" extrusionOk="0">
                  <a:moveTo>
                    <a:pt x="3114" y="0"/>
                  </a:moveTo>
                  <a:lnTo>
                    <a:pt x="0" y="7904"/>
                  </a:lnTo>
                  <a:lnTo>
                    <a:pt x="3593" y="5988"/>
                  </a:lnTo>
                  <a:lnTo>
                    <a:pt x="1916" y="13412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777" name="Google Shape;777;p31"/>
          <p:cNvSpPr txBox="1">
            <a:spLocks noGrp="1"/>
          </p:cNvSpPr>
          <p:nvPr>
            <p:ph type="title"/>
          </p:nvPr>
        </p:nvSpPr>
        <p:spPr>
          <a:xfrm>
            <a:off x="1056188" y="292662"/>
            <a:ext cx="6976709" cy="72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5F"/>
                </a:solidFill>
              </a:rPr>
              <a:t>HYPERLOOP</a:t>
            </a:r>
            <a:br>
              <a:rPr lang="en" dirty="0">
                <a:solidFill>
                  <a:srgbClr val="00005F"/>
                </a:solidFill>
              </a:rPr>
            </a:br>
            <a:r>
              <a:rPr lang="en" sz="2000" dirty="0">
                <a:solidFill>
                  <a:srgbClr val="00005F"/>
                </a:solidFill>
              </a:rPr>
              <a:t>(futuro)</a:t>
            </a:r>
            <a:endParaRPr sz="2000" dirty="0">
              <a:solidFill>
                <a:srgbClr val="00005F"/>
              </a:solidFill>
            </a:endParaRPr>
          </a:p>
        </p:txBody>
      </p:sp>
      <p:sp>
        <p:nvSpPr>
          <p:cNvPr id="779" name="Google Shape;779;p31"/>
          <p:cNvSpPr/>
          <p:nvPr/>
        </p:nvSpPr>
        <p:spPr>
          <a:xfrm>
            <a:off x="2174000" y="1399292"/>
            <a:ext cx="4796136" cy="4484909"/>
          </a:xfrm>
          <a:custGeom>
            <a:avLst/>
            <a:gdLst/>
            <a:ahLst/>
            <a:cxnLst/>
            <a:rect l="l" t="t" r="r" b="b"/>
            <a:pathLst>
              <a:path w="99017" h="99017" extrusionOk="0">
                <a:moveTo>
                  <a:pt x="49508" y="1051"/>
                </a:moveTo>
                <a:cubicBezTo>
                  <a:pt x="76214" y="1051"/>
                  <a:pt x="97967" y="22780"/>
                  <a:pt x="97967" y="49509"/>
                </a:cubicBezTo>
                <a:cubicBezTo>
                  <a:pt x="97967" y="76237"/>
                  <a:pt x="76214" y="97967"/>
                  <a:pt x="49508" y="97967"/>
                </a:cubicBezTo>
                <a:cubicBezTo>
                  <a:pt x="22780" y="97967"/>
                  <a:pt x="1050" y="76237"/>
                  <a:pt x="1050" y="49509"/>
                </a:cubicBezTo>
                <a:cubicBezTo>
                  <a:pt x="1050" y="22780"/>
                  <a:pt x="22780" y="1051"/>
                  <a:pt x="49508" y="1051"/>
                </a:cubicBezTo>
                <a:close/>
                <a:moveTo>
                  <a:pt x="49508" y="1"/>
                </a:moveTo>
                <a:cubicBezTo>
                  <a:pt x="22209" y="1"/>
                  <a:pt x="0" y="22210"/>
                  <a:pt x="0" y="49509"/>
                </a:cubicBezTo>
                <a:cubicBezTo>
                  <a:pt x="0" y="76808"/>
                  <a:pt x="22209" y="99017"/>
                  <a:pt x="49508" y="99017"/>
                </a:cubicBezTo>
                <a:cubicBezTo>
                  <a:pt x="76807" y="99017"/>
                  <a:pt x="99017" y="76808"/>
                  <a:pt x="99017" y="49509"/>
                </a:cubicBezTo>
                <a:cubicBezTo>
                  <a:pt x="99017" y="22210"/>
                  <a:pt x="76807" y="1"/>
                  <a:pt x="4950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80" name="Google Shape;780;p31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8851" y="1600200"/>
            <a:ext cx="4212828" cy="4008119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236" y="0"/>
            <a:ext cx="1334529" cy="1334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9790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p30"/>
          <p:cNvSpPr txBox="1">
            <a:spLocks noGrp="1"/>
          </p:cNvSpPr>
          <p:nvPr>
            <p:ph type="title" idx="15"/>
          </p:nvPr>
        </p:nvSpPr>
        <p:spPr>
          <a:xfrm>
            <a:off x="783500" y="53771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2">
                    <a:lumMod val="75000"/>
                  </a:schemeClr>
                </a:solidFill>
              </a:rPr>
              <a:t>HYPERLOOP</a:t>
            </a:r>
            <a:endParaRPr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Google Shape;751;p30"/>
          <p:cNvSpPr txBox="1">
            <a:spLocks noGrp="1"/>
          </p:cNvSpPr>
          <p:nvPr>
            <p:ph type="title"/>
          </p:nvPr>
        </p:nvSpPr>
        <p:spPr>
          <a:xfrm>
            <a:off x="667419" y="792480"/>
            <a:ext cx="5479411" cy="182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s-ES" sz="1800" b="0" dirty="0">
                <a:solidFill>
                  <a:schemeClr val="tx2">
                    <a:lumMod val="75000"/>
                  </a:schemeClr>
                </a:solidFill>
              </a:rPr>
              <a:t>Está basado en la instalación de un gran tubo en un entorno de </a:t>
            </a:r>
            <a:r>
              <a:rPr lang="es-ES" sz="1800" dirty="0">
                <a:solidFill>
                  <a:schemeClr val="tx2">
                    <a:lumMod val="75000"/>
                  </a:schemeClr>
                </a:solidFill>
              </a:rPr>
              <a:t>casi vacío</a:t>
            </a:r>
            <a:r>
              <a:rPr lang="es-ES" sz="1800" b="0" dirty="0">
                <a:solidFill>
                  <a:schemeClr val="tx2">
                    <a:lumMod val="75000"/>
                  </a:schemeClr>
                </a:solidFill>
              </a:rPr>
              <a:t>, que permite </a:t>
            </a:r>
            <a:r>
              <a:rPr lang="es-ES" sz="1800" dirty="0">
                <a:solidFill>
                  <a:schemeClr val="tx2">
                    <a:lumMod val="75000"/>
                  </a:schemeClr>
                </a:solidFill>
              </a:rPr>
              <a:t>altas velocidades </a:t>
            </a:r>
            <a:r>
              <a:rPr lang="es-ES" sz="1800" b="0" dirty="0">
                <a:solidFill>
                  <a:schemeClr val="tx2">
                    <a:lumMod val="75000"/>
                  </a:schemeClr>
                </a:solidFill>
              </a:rPr>
              <a:t>y </a:t>
            </a:r>
            <a:r>
              <a:rPr lang="es-ES" sz="1800" dirty="0">
                <a:solidFill>
                  <a:schemeClr val="tx2">
                    <a:lumMod val="75000"/>
                  </a:schemeClr>
                </a:solidFill>
              </a:rPr>
              <a:t>bajo consumo </a:t>
            </a:r>
            <a:r>
              <a:rPr lang="es-ES" sz="1800" b="0" dirty="0">
                <a:solidFill>
                  <a:schemeClr val="tx2">
                    <a:lumMod val="75000"/>
                  </a:schemeClr>
                </a:solidFill>
              </a:rPr>
              <a:t>de energía al eliminar casi por completo la resistencia aerodinámica.</a:t>
            </a:r>
            <a:endParaRPr sz="1800" b="0" dirty="0">
              <a:solidFill>
                <a:srgbClr val="667E92"/>
              </a:solidFill>
            </a:endParaRPr>
          </a:p>
        </p:txBody>
      </p:sp>
      <p:pic>
        <p:nvPicPr>
          <p:cNvPr id="6" name="Virgin Hyperloop Explained">
            <a:hlinkClick r:id="" action="ppaction://media"/>
            <a:extLst>
              <a:ext uri="{FF2B5EF4-FFF2-40B4-BE49-F238E27FC236}">
                <a16:creationId xmlns:a16="http://schemas.microsoft.com/office/drawing/2014/main" id="{145CD279-1680-4982-99A0-AAD5E396579C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10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3500" y="2787289"/>
            <a:ext cx="3320886" cy="18679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F4A4319-31E7-46EB-8174-17795709755E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0150" y="932506"/>
            <a:ext cx="2753329" cy="1548748"/>
          </a:xfrm>
          <a:prstGeom prst="rect">
            <a:avLst/>
          </a:prstGeom>
        </p:spPr>
      </p:pic>
      <p:sp>
        <p:nvSpPr>
          <p:cNvPr id="8" name="Google Shape;751;p30"/>
          <p:cNvSpPr txBox="1">
            <a:spLocks noGrp="1"/>
          </p:cNvSpPr>
          <p:nvPr>
            <p:ph type="title"/>
          </p:nvPr>
        </p:nvSpPr>
        <p:spPr>
          <a:xfrm>
            <a:off x="4264058" y="2927315"/>
            <a:ext cx="4705771" cy="142773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s-ES" sz="1800" b="0" dirty="0">
                <a:solidFill>
                  <a:schemeClr val="tx2">
                    <a:lumMod val="75000"/>
                  </a:schemeClr>
                </a:solidFill>
              </a:rPr>
              <a:t>Dentro de ese tubo circulan cápsulas (vagones), que funcionan con baterías y se deslizan a velocidades de hasta </a:t>
            </a:r>
            <a:r>
              <a:rPr lang="es-ES" sz="1800" dirty="0">
                <a:solidFill>
                  <a:schemeClr val="tx2">
                    <a:lumMod val="75000"/>
                  </a:schemeClr>
                </a:solidFill>
              </a:rPr>
              <a:t>1.080 Km/h</a:t>
            </a:r>
            <a:r>
              <a:rPr lang="es-ES" sz="1800" b="0" dirty="0">
                <a:solidFill>
                  <a:schemeClr val="tx2">
                    <a:lumMod val="75000"/>
                  </a:schemeClr>
                </a:solidFill>
              </a:rPr>
              <a:t>, de manera </a:t>
            </a:r>
            <a:r>
              <a:rPr lang="es-ES" sz="1800" dirty="0">
                <a:solidFill>
                  <a:schemeClr val="tx2">
                    <a:lumMod val="75000"/>
                  </a:schemeClr>
                </a:solidFill>
              </a:rPr>
              <a:t>cómoda, segura y silenciosa</a:t>
            </a:r>
            <a:r>
              <a:rPr lang="es-ES" sz="1800" b="0" dirty="0">
                <a:solidFill>
                  <a:schemeClr val="tx2">
                    <a:lumMod val="75000"/>
                  </a:schemeClr>
                </a:solidFill>
              </a:rPr>
              <a:t>, utilizando levitación y propulsión magnéticas. </a:t>
            </a:r>
            <a:endParaRPr sz="1800" b="0" dirty="0">
              <a:solidFill>
                <a:srgbClr val="667E92"/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7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419" y="-22258"/>
            <a:ext cx="870239" cy="870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292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70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2" name="Google Shape;792;p33"/>
          <p:cNvGrpSpPr/>
          <p:nvPr/>
        </p:nvGrpSpPr>
        <p:grpSpPr>
          <a:xfrm>
            <a:off x="5097025" y="1502990"/>
            <a:ext cx="4336930" cy="4725046"/>
            <a:chOff x="5097025" y="1502990"/>
            <a:chExt cx="4336930" cy="4725046"/>
          </a:xfrm>
        </p:grpSpPr>
        <p:sp>
          <p:nvSpPr>
            <p:cNvPr id="793" name="Google Shape;793;p33"/>
            <p:cNvSpPr/>
            <p:nvPr/>
          </p:nvSpPr>
          <p:spPr>
            <a:xfrm rot="10800000">
              <a:off x="5097025" y="2530575"/>
              <a:ext cx="4336930" cy="3697460"/>
            </a:xfrm>
            <a:custGeom>
              <a:avLst/>
              <a:gdLst/>
              <a:ahLst/>
              <a:cxnLst/>
              <a:rect l="l" t="t" r="r" b="b"/>
              <a:pathLst>
                <a:path w="125699" h="107165" extrusionOk="0">
                  <a:moveTo>
                    <a:pt x="125676" y="0"/>
                  </a:moveTo>
                  <a:cubicBezTo>
                    <a:pt x="116067" y="1507"/>
                    <a:pt x="107256" y="6848"/>
                    <a:pt x="101459" y="14631"/>
                  </a:cubicBezTo>
                  <a:cubicBezTo>
                    <a:pt x="95684" y="22437"/>
                    <a:pt x="93127" y="32435"/>
                    <a:pt x="94474" y="42044"/>
                  </a:cubicBezTo>
                  <a:cubicBezTo>
                    <a:pt x="95182" y="47111"/>
                    <a:pt x="96939" y="52065"/>
                    <a:pt x="98651" y="56835"/>
                  </a:cubicBezTo>
                  <a:cubicBezTo>
                    <a:pt x="100774" y="62724"/>
                    <a:pt x="102942" y="68818"/>
                    <a:pt x="103102" y="75141"/>
                  </a:cubicBezTo>
                  <a:cubicBezTo>
                    <a:pt x="103467" y="89133"/>
                    <a:pt x="92785" y="102737"/>
                    <a:pt x="78793" y="106115"/>
                  </a:cubicBezTo>
                  <a:cubicBezTo>
                    <a:pt x="76400" y="106697"/>
                    <a:pt x="73942" y="106977"/>
                    <a:pt x="71473" y="106977"/>
                  </a:cubicBezTo>
                  <a:cubicBezTo>
                    <a:pt x="60000" y="106977"/>
                    <a:pt x="48288" y="100930"/>
                    <a:pt x="41770" y="91050"/>
                  </a:cubicBezTo>
                  <a:cubicBezTo>
                    <a:pt x="40401" y="88996"/>
                    <a:pt x="39214" y="86759"/>
                    <a:pt x="38073" y="84591"/>
                  </a:cubicBezTo>
                  <a:cubicBezTo>
                    <a:pt x="36018" y="80687"/>
                    <a:pt x="33896" y="76670"/>
                    <a:pt x="30677" y="73589"/>
                  </a:cubicBezTo>
                  <a:cubicBezTo>
                    <a:pt x="26873" y="69970"/>
                    <a:pt x="21644" y="67906"/>
                    <a:pt x="16401" y="67906"/>
                  </a:cubicBezTo>
                  <a:cubicBezTo>
                    <a:pt x="15856" y="67906"/>
                    <a:pt x="15311" y="67929"/>
                    <a:pt x="14768" y="67974"/>
                  </a:cubicBezTo>
                  <a:cubicBezTo>
                    <a:pt x="8993" y="68430"/>
                    <a:pt x="3469" y="71489"/>
                    <a:pt x="0" y="76100"/>
                  </a:cubicBezTo>
                  <a:lnTo>
                    <a:pt x="137" y="76214"/>
                  </a:lnTo>
                  <a:cubicBezTo>
                    <a:pt x="3584" y="71626"/>
                    <a:pt x="9062" y="68613"/>
                    <a:pt x="14791" y="68156"/>
                  </a:cubicBezTo>
                  <a:cubicBezTo>
                    <a:pt x="15328" y="68111"/>
                    <a:pt x="15867" y="68089"/>
                    <a:pt x="16406" y="68089"/>
                  </a:cubicBezTo>
                  <a:cubicBezTo>
                    <a:pt x="21591" y="68089"/>
                    <a:pt x="26777" y="70149"/>
                    <a:pt x="30540" y="73726"/>
                  </a:cubicBezTo>
                  <a:cubicBezTo>
                    <a:pt x="33759" y="76784"/>
                    <a:pt x="35859" y="80802"/>
                    <a:pt x="37913" y="84682"/>
                  </a:cubicBezTo>
                  <a:cubicBezTo>
                    <a:pt x="39054" y="86850"/>
                    <a:pt x="40241" y="89087"/>
                    <a:pt x="41611" y="91164"/>
                  </a:cubicBezTo>
                  <a:cubicBezTo>
                    <a:pt x="45445" y="96962"/>
                    <a:pt x="51266" y="101687"/>
                    <a:pt x="57976" y="104448"/>
                  </a:cubicBezTo>
                  <a:cubicBezTo>
                    <a:pt x="62336" y="106252"/>
                    <a:pt x="66947" y="107165"/>
                    <a:pt x="71443" y="107165"/>
                  </a:cubicBezTo>
                  <a:cubicBezTo>
                    <a:pt x="73977" y="107165"/>
                    <a:pt x="76442" y="106891"/>
                    <a:pt x="78839" y="106297"/>
                  </a:cubicBezTo>
                  <a:cubicBezTo>
                    <a:pt x="92922" y="102896"/>
                    <a:pt x="103650" y="89201"/>
                    <a:pt x="103285" y="75141"/>
                  </a:cubicBezTo>
                  <a:cubicBezTo>
                    <a:pt x="103125" y="68795"/>
                    <a:pt x="100934" y="62678"/>
                    <a:pt x="98834" y="56767"/>
                  </a:cubicBezTo>
                  <a:cubicBezTo>
                    <a:pt x="97122" y="51996"/>
                    <a:pt x="95364" y="47066"/>
                    <a:pt x="94657" y="42021"/>
                  </a:cubicBezTo>
                  <a:cubicBezTo>
                    <a:pt x="93333" y="32458"/>
                    <a:pt x="95866" y="22506"/>
                    <a:pt x="101618" y="14745"/>
                  </a:cubicBezTo>
                  <a:cubicBezTo>
                    <a:pt x="107370" y="6985"/>
                    <a:pt x="116158" y="1689"/>
                    <a:pt x="125699" y="183"/>
                  </a:cubicBezTo>
                  <a:lnTo>
                    <a:pt x="1256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33"/>
            <p:cNvSpPr/>
            <p:nvPr/>
          </p:nvSpPr>
          <p:spPr>
            <a:xfrm>
              <a:off x="6790638" y="4256475"/>
              <a:ext cx="89825" cy="335300"/>
            </a:xfrm>
            <a:custGeom>
              <a:avLst/>
              <a:gdLst/>
              <a:ahLst/>
              <a:cxnLst/>
              <a:rect l="l" t="t" r="r" b="b"/>
              <a:pathLst>
                <a:path w="3593" h="13412" extrusionOk="0">
                  <a:moveTo>
                    <a:pt x="3114" y="0"/>
                  </a:moveTo>
                  <a:lnTo>
                    <a:pt x="0" y="7904"/>
                  </a:lnTo>
                  <a:lnTo>
                    <a:pt x="3593" y="5988"/>
                  </a:lnTo>
                  <a:lnTo>
                    <a:pt x="1916" y="13412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795" name="Google Shape;795;p33"/>
            <p:cNvSpPr/>
            <p:nvPr/>
          </p:nvSpPr>
          <p:spPr>
            <a:xfrm flipH="1">
              <a:off x="8054760" y="4289452"/>
              <a:ext cx="256768" cy="269361"/>
            </a:xfrm>
            <a:custGeom>
              <a:avLst/>
              <a:gdLst/>
              <a:ahLst/>
              <a:cxnLst/>
              <a:rect l="l" t="t" r="r" b="b"/>
              <a:pathLst>
                <a:path w="7442" h="7807" extrusionOk="0">
                  <a:moveTo>
                    <a:pt x="1553" y="502"/>
                  </a:moveTo>
                  <a:lnTo>
                    <a:pt x="6917" y="4999"/>
                  </a:lnTo>
                  <a:lnTo>
                    <a:pt x="343" y="7396"/>
                  </a:lnTo>
                  <a:lnTo>
                    <a:pt x="1553" y="502"/>
                  </a:lnTo>
                  <a:close/>
                  <a:moveTo>
                    <a:pt x="1370" y="0"/>
                  </a:moveTo>
                  <a:lnTo>
                    <a:pt x="1" y="7806"/>
                  </a:lnTo>
                  <a:lnTo>
                    <a:pt x="1" y="7806"/>
                  </a:lnTo>
                  <a:lnTo>
                    <a:pt x="7442" y="5090"/>
                  </a:lnTo>
                  <a:lnTo>
                    <a:pt x="1370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33"/>
            <p:cNvSpPr/>
            <p:nvPr/>
          </p:nvSpPr>
          <p:spPr>
            <a:xfrm>
              <a:off x="5446560" y="1502990"/>
              <a:ext cx="256768" cy="269361"/>
            </a:xfrm>
            <a:custGeom>
              <a:avLst/>
              <a:gdLst/>
              <a:ahLst/>
              <a:cxnLst/>
              <a:rect l="l" t="t" r="r" b="b"/>
              <a:pathLst>
                <a:path w="7442" h="7807" extrusionOk="0">
                  <a:moveTo>
                    <a:pt x="1553" y="502"/>
                  </a:moveTo>
                  <a:lnTo>
                    <a:pt x="6917" y="4999"/>
                  </a:lnTo>
                  <a:lnTo>
                    <a:pt x="343" y="7396"/>
                  </a:lnTo>
                  <a:lnTo>
                    <a:pt x="1553" y="502"/>
                  </a:lnTo>
                  <a:close/>
                  <a:moveTo>
                    <a:pt x="1370" y="0"/>
                  </a:moveTo>
                  <a:lnTo>
                    <a:pt x="1" y="7806"/>
                  </a:lnTo>
                  <a:lnTo>
                    <a:pt x="1" y="7806"/>
                  </a:lnTo>
                  <a:lnTo>
                    <a:pt x="7442" y="5090"/>
                  </a:lnTo>
                  <a:lnTo>
                    <a:pt x="1370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7" name="Google Shape;797;p33"/>
          <p:cNvSpPr txBox="1">
            <a:spLocks noGrp="1"/>
          </p:cNvSpPr>
          <p:nvPr>
            <p:ph type="title"/>
          </p:nvPr>
        </p:nvSpPr>
        <p:spPr>
          <a:xfrm>
            <a:off x="713128" y="-102284"/>
            <a:ext cx="4990200" cy="169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2F66"/>
                </a:solidFill>
              </a:rPr>
              <a:t>VENTAJAS DEL</a:t>
            </a:r>
            <a:br>
              <a:rPr lang="en" dirty="0">
                <a:solidFill>
                  <a:srgbClr val="002F66"/>
                </a:solidFill>
              </a:rPr>
            </a:br>
            <a:r>
              <a:rPr lang="en" dirty="0">
                <a:solidFill>
                  <a:srgbClr val="002F66"/>
                </a:solidFill>
              </a:rPr>
              <a:t>FERROCARRIL</a:t>
            </a:r>
            <a:endParaRPr dirty="0">
              <a:solidFill>
                <a:srgbClr val="002F66"/>
              </a:solidFill>
            </a:endParaRPr>
          </a:p>
        </p:txBody>
      </p:sp>
      <p:sp>
        <p:nvSpPr>
          <p:cNvPr id="799" name="Google Shape;799;p33"/>
          <p:cNvSpPr/>
          <p:nvPr/>
        </p:nvSpPr>
        <p:spPr>
          <a:xfrm>
            <a:off x="5902425" y="46092"/>
            <a:ext cx="4796136" cy="4545683"/>
          </a:xfrm>
          <a:custGeom>
            <a:avLst/>
            <a:gdLst/>
            <a:ahLst/>
            <a:cxnLst/>
            <a:rect l="l" t="t" r="r" b="b"/>
            <a:pathLst>
              <a:path w="99017" h="99017" extrusionOk="0">
                <a:moveTo>
                  <a:pt x="49508" y="1051"/>
                </a:moveTo>
                <a:cubicBezTo>
                  <a:pt x="76214" y="1051"/>
                  <a:pt x="97967" y="22780"/>
                  <a:pt x="97967" y="49509"/>
                </a:cubicBezTo>
                <a:cubicBezTo>
                  <a:pt x="97967" y="76237"/>
                  <a:pt x="76214" y="97967"/>
                  <a:pt x="49508" y="97967"/>
                </a:cubicBezTo>
                <a:cubicBezTo>
                  <a:pt x="22780" y="97967"/>
                  <a:pt x="1050" y="76237"/>
                  <a:pt x="1050" y="49509"/>
                </a:cubicBezTo>
                <a:cubicBezTo>
                  <a:pt x="1050" y="22780"/>
                  <a:pt x="22780" y="1051"/>
                  <a:pt x="49508" y="1051"/>
                </a:cubicBezTo>
                <a:close/>
                <a:moveTo>
                  <a:pt x="49508" y="1"/>
                </a:moveTo>
                <a:cubicBezTo>
                  <a:pt x="22209" y="1"/>
                  <a:pt x="0" y="22210"/>
                  <a:pt x="0" y="49509"/>
                </a:cubicBezTo>
                <a:cubicBezTo>
                  <a:pt x="0" y="76808"/>
                  <a:pt x="22209" y="99017"/>
                  <a:pt x="49508" y="99017"/>
                </a:cubicBezTo>
                <a:cubicBezTo>
                  <a:pt x="76807" y="99017"/>
                  <a:pt x="99017" y="76808"/>
                  <a:pt x="99017" y="49509"/>
                </a:cubicBezTo>
                <a:cubicBezTo>
                  <a:pt x="99017" y="22210"/>
                  <a:pt x="76807" y="1"/>
                  <a:pt x="4950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00" name="Google Shape;800;p33"/>
          <p:cNvPicPr preferRelativeResize="0"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1186" y="168792"/>
            <a:ext cx="4342926" cy="4295388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3128" y="1461742"/>
            <a:ext cx="5189297" cy="2794734"/>
          </a:xfrm>
          <a:prstGeom prst="rect">
            <a:avLst/>
          </a:prstGeom>
        </p:spPr>
      </p:pic>
      <p:grpSp>
        <p:nvGrpSpPr>
          <p:cNvPr id="27" name="Google Shape;2146;p61"/>
          <p:cNvGrpSpPr/>
          <p:nvPr/>
        </p:nvGrpSpPr>
        <p:grpSpPr>
          <a:xfrm rot="10800000">
            <a:off x="851562" y="4276033"/>
            <a:ext cx="2256244" cy="670487"/>
            <a:chOff x="4411970" y="1801825"/>
            <a:chExt cx="734586" cy="409262"/>
          </a:xfrm>
          <a:solidFill>
            <a:srgbClr val="00005F"/>
          </a:solidFill>
        </p:grpSpPr>
        <p:sp>
          <p:nvSpPr>
            <p:cNvPr id="28" name="Google Shape;2147;p61"/>
            <p:cNvSpPr/>
            <p:nvPr/>
          </p:nvSpPr>
          <p:spPr>
            <a:xfrm>
              <a:off x="4411970" y="1801825"/>
              <a:ext cx="734586" cy="409262"/>
            </a:xfrm>
            <a:custGeom>
              <a:avLst/>
              <a:gdLst/>
              <a:ahLst/>
              <a:cxnLst/>
              <a:rect l="l" t="t" r="r" b="b"/>
              <a:pathLst>
                <a:path w="16269" h="9064" extrusionOk="0">
                  <a:moveTo>
                    <a:pt x="428" y="0"/>
                  </a:moveTo>
                  <a:cubicBezTo>
                    <a:pt x="193" y="0"/>
                    <a:pt x="2" y="191"/>
                    <a:pt x="2" y="428"/>
                  </a:cubicBezTo>
                  <a:lnTo>
                    <a:pt x="2" y="6900"/>
                  </a:lnTo>
                  <a:cubicBezTo>
                    <a:pt x="1" y="7136"/>
                    <a:pt x="193" y="7328"/>
                    <a:pt x="428" y="7328"/>
                  </a:cubicBezTo>
                  <a:lnTo>
                    <a:pt x="12834" y="7328"/>
                  </a:lnTo>
                  <a:lnTo>
                    <a:pt x="13836" y="9064"/>
                  </a:lnTo>
                  <a:lnTo>
                    <a:pt x="14839" y="7328"/>
                  </a:lnTo>
                  <a:lnTo>
                    <a:pt x="15839" y="7328"/>
                  </a:lnTo>
                  <a:cubicBezTo>
                    <a:pt x="16076" y="7328"/>
                    <a:pt x="16269" y="7137"/>
                    <a:pt x="16269" y="6900"/>
                  </a:cubicBezTo>
                  <a:lnTo>
                    <a:pt x="16269" y="428"/>
                  </a:lnTo>
                  <a:cubicBezTo>
                    <a:pt x="16267" y="191"/>
                    <a:pt x="16076" y="0"/>
                    <a:pt x="158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148;p61"/>
            <p:cNvSpPr/>
            <p:nvPr/>
          </p:nvSpPr>
          <p:spPr>
            <a:xfrm>
              <a:off x="4411970" y="1801825"/>
              <a:ext cx="184087" cy="330923"/>
            </a:xfrm>
            <a:custGeom>
              <a:avLst/>
              <a:gdLst/>
              <a:ahLst/>
              <a:cxnLst/>
              <a:rect l="l" t="t" r="r" b="b"/>
              <a:pathLst>
                <a:path w="4077" h="7329" extrusionOk="0">
                  <a:moveTo>
                    <a:pt x="428" y="0"/>
                  </a:moveTo>
                  <a:cubicBezTo>
                    <a:pt x="193" y="0"/>
                    <a:pt x="2" y="191"/>
                    <a:pt x="2" y="428"/>
                  </a:cubicBezTo>
                  <a:lnTo>
                    <a:pt x="2" y="6900"/>
                  </a:lnTo>
                  <a:cubicBezTo>
                    <a:pt x="1" y="7136"/>
                    <a:pt x="193" y="7328"/>
                    <a:pt x="428" y="7328"/>
                  </a:cubicBezTo>
                  <a:lnTo>
                    <a:pt x="4076" y="7328"/>
                  </a:lnTo>
                  <a:lnTo>
                    <a:pt x="4076" y="0"/>
                  </a:ln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2146;p61"/>
          <p:cNvGrpSpPr/>
          <p:nvPr/>
        </p:nvGrpSpPr>
        <p:grpSpPr>
          <a:xfrm rot="10800000" flipH="1">
            <a:off x="3392256" y="4276033"/>
            <a:ext cx="2394481" cy="670487"/>
            <a:chOff x="4411970" y="1801825"/>
            <a:chExt cx="734586" cy="409262"/>
          </a:xfrm>
          <a:solidFill>
            <a:srgbClr val="00005F"/>
          </a:solidFill>
        </p:grpSpPr>
        <p:sp>
          <p:nvSpPr>
            <p:cNvPr id="31" name="Google Shape;2147;p61"/>
            <p:cNvSpPr/>
            <p:nvPr/>
          </p:nvSpPr>
          <p:spPr>
            <a:xfrm>
              <a:off x="4411970" y="1801825"/>
              <a:ext cx="734586" cy="409262"/>
            </a:xfrm>
            <a:custGeom>
              <a:avLst/>
              <a:gdLst/>
              <a:ahLst/>
              <a:cxnLst/>
              <a:rect l="l" t="t" r="r" b="b"/>
              <a:pathLst>
                <a:path w="16269" h="9064" extrusionOk="0">
                  <a:moveTo>
                    <a:pt x="428" y="0"/>
                  </a:moveTo>
                  <a:cubicBezTo>
                    <a:pt x="193" y="0"/>
                    <a:pt x="2" y="191"/>
                    <a:pt x="2" y="428"/>
                  </a:cubicBezTo>
                  <a:lnTo>
                    <a:pt x="2" y="6900"/>
                  </a:lnTo>
                  <a:cubicBezTo>
                    <a:pt x="1" y="7136"/>
                    <a:pt x="193" y="7328"/>
                    <a:pt x="428" y="7328"/>
                  </a:cubicBezTo>
                  <a:lnTo>
                    <a:pt x="12834" y="7328"/>
                  </a:lnTo>
                  <a:lnTo>
                    <a:pt x="13836" y="9064"/>
                  </a:lnTo>
                  <a:lnTo>
                    <a:pt x="14839" y="7328"/>
                  </a:lnTo>
                  <a:lnTo>
                    <a:pt x="15839" y="7328"/>
                  </a:lnTo>
                  <a:cubicBezTo>
                    <a:pt x="16076" y="7328"/>
                    <a:pt x="16269" y="7137"/>
                    <a:pt x="16269" y="6900"/>
                  </a:cubicBezTo>
                  <a:lnTo>
                    <a:pt x="16269" y="428"/>
                  </a:lnTo>
                  <a:cubicBezTo>
                    <a:pt x="16267" y="191"/>
                    <a:pt x="16076" y="0"/>
                    <a:pt x="158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148;p61"/>
            <p:cNvSpPr/>
            <p:nvPr/>
          </p:nvSpPr>
          <p:spPr>
            <a:xfrm>
              <a:off x="4411970" y="1801825"/>
              <a:ext cx="184087" cy="330923"/>
            </a:xfrm>
            <a:custGeom>
              <a:avLst/>
              <a:gdLst/>
              <a:ahLst/>
              <a:cxnLst/>
              <a:rect l="l" t="t" r="r" b="b"/>
              <a:pathLst>
                <a:path w="4077" h="7329" extrusionOk="0">
                  <a:moveTo>
                    <a:pt x="428" y="0"/>
                  </a:moveTo>
                  <a:cubicBezTo>
                    <a:pt x="193" y="0"/>
                    <a:pt x="2" y="191"/>
                    <a:pt x="2" y="428"/>
                  </a:cubicBezTo>
                  <a:lnTo>
                    <a:pt x="2" y="6900"/>
                  </a:lnTo>
                  <a:cubicBezTo>
                    <a:pt x="1" y="7136"/>
                    <a:pt x="193" y="7328"/>
                    <a:pt x="428" y="7328"/>
                  </a:cubicBezTo>
                  <a:lnTo>
                    <a:pt x="4076" y="7328"/>
                  </a:lnTo>
                  <a:lnTo>
                    <a:pt x="4076" y="0"/>
                  </a:ln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Rectángulo 13">
            <a:extLst>
              <a:ext uri="{FF2B5EF4-FFF2-40B4-BE49-F238E27FC236}">
                <a16:creationId xmlns:a16="http://schemas.microsoft.com/office/drawing/2014/main" id="{81752A85-9BEB-434E-A16C-541DEC5BFFA7}"/>
              </a:ext>
            </a:extLst>
          </p:cNvPr>
          <p:cNvSpPr/>
          <p:nvPr/>
        </p:nvSpPr>
        <p:spPr>
          <a:xfrm>
            <a:off x="910531" y="4423302"/>
            <a:ext cx="11742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>
                <a:solidFill>
                  <a:srgbClr val="FE6000"/>
                </a:solidFill>
                <a:latin typeface="Montserrat" panose="020B0604020202020204" charset="0"/>
              </a:rPr>
              <a:t>Gran eficiencia 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5282538F-C420-478F-BFD8-6DE743DB011F}"/>
              </a:ext>
            </a:extLst>
          </p:cNvPr>
          <p:cNvSpPr/>
          <p:nvPr/>
        </p:nvSpPr>
        <p:spPr>
          <a:xfrm>
            <a:off x="4020974" y="4413837"/>
            <a:ext cx="17614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ES" b="1" dirty="0">
                <a:solidFill>
                  <a:srgbClr val="FE6000"/>
                </a:solidFill>
                <a:latin typeface="Montserrat" panose="020B0604020202020204" charset="0"/>
              </a:rPr>
              <a:t> Bajo impacto medioambiental</a:t>
            </a:r>
          </a:p>
        </p:txBody>
      </p:sp>
      <p:grpSp>
        <p:nvGrpSpPr>
          <p:cNvPr id="33" name="Google Shape;6684;p67"/>
          <p:cNvGrpSpPr/>
          <p:nvPr/>
        </p:nvGrpSpPr>
        <p:grpSpPr>
          <a:xfrm>
            <a:off x="2650302" y="4505820"/>
            <a:ext cx="339253" cy="339253"/>
            <a:chOff x="5651375" y="3806450"/>
            <a:chExt cx="481825" cy="481825"/>
          </a:xfrm>
          <a:solidFill>
            <a:srgbClr val="00005F"/>
          </a:solidFill>
        </p:grpSpPr>
        <p:sp>
          <p:nvSpPr>
            <p:cNvPr id="34" name="Google Shape;6685;p67"/>
            <p:cNvSpPr/>
            <p:nvPr/>
          </p:nvSpPr>
          <p:spPr>
            <a:xfrm>
              <a:off x="5793425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5" name="Google Shape;6686;p67"/>
            <p:cNvSpPr/>
            <p:nvPr/>
          </p:nvSpPr>
          <p:spPr>
            <a:xfrm>
              <a:off x="5794475" y="4089725"/>
              <a:ext cx="195600" cy="84725"/>
            </a:xfrm>
            <a:custGeom>
              <a:avLst/>
              <a:gdLst/>
              <a:ahLst/>
              <a:cxnLst/>
              <a:rect l="l" t="t" r="r" b="b"/>
              <a:pathLst>
                <a:path w="7824" h="3389" extrusionOk="0">
                  <a:moveTo>
                    <a:pt x="1" y="1"/>
                  </a:moveTo>
                  <a:cubicBezTo>
                    <a:pt x="284" y="1943"/>
                    <a:pt x="1949" y="3385"/>
                    <a:pt x="3912" y="3388"/>
                  </a:cubicBezTo>
                  <a:cubicBezTo>
                    <a:pt x="5875" y="3385"/>
                    <a:pt x="7541" y="1943"/>
                    <a:pt x="78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6" name="Google Shape;6687;p67"/>
            <p:cNvSpPr/>
            <p:nvPr/>
          </p:nvSpPr>
          <p:spPr>
            <a:xfrm>
              <a:off x="5651375" y="3806450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6249" y="5686"/>
                  </a:moveTo>
                  <a:cubicBezTo>
                    <a:pt x="6932" y="5686"/>
                    <a:pt x="7549" y="6098"/>
                    <a:pt x="7811" y="6730"/>
                  </a:cubicBezTo>
                  <a:cubicBezTo>
                    <a:pt x="8073" y="7363"/>
                    <a:pt x="7929" y="8092"/>
                    <a:pt x="7444" y="8576"/>
                  </a:cubicBezTo>
                  <a:cubicBezTo>
                    <a:pt x="7122" y="8901"/>
                    <a:pt x="6689" y="9073"/>
                    <a:pt x="6248" y="9073"/>
                  </a:cubicBezTo>
                  <a:cubicBezTo>
                    <a:pt x="6029" y="9073"/>
                    <a:pt x="5808" y="9031"/>
                    <a:pt x="5598" y="8944"/>
                  </a:cubicBezTo>
                  <a:cubicBezTo>
                    <a:pt x="4966" y="8682"/>
                    <a:pt x="4553" y="8064"/>
                    <a:pt x="4553" y="7378"/>
                  </a:cubicBezTo>
                  <a:cubicBezTo>
                    <a:pt x="4556" y="6441"/>
                    <a:pt x="5312" y="5686"/>
                    <a:pt x="6249" y="5686"/>
                  </a:cubicBezTo>
                  <a:close/>
                  <a:moveTo>
                    <a:pt x="13024" y="5683"/>
                  </a:moveTo>
                  <a:cubicBezTo>
                    <a:pt x="13242" y="5683"/>
                    <a:pt x="13462" y="5725"/>
                    <a:pt x="13671" y="5812"/>
                  </a:cubicBezTo>
                  <a:cubicBezTo>
                    <a:pt x="14304" y="6074"/>
                    <a:pt x="14716" y="6691"/>
                    <a:pt x="14716" y="7378"/>
                  </a:cubicBezTo>
                  <a:cubicBezTo>
                    <a:pt x="14716" y="8314"/>
                    <a:pt x="13957" y="9073"/>
                    <a:pt x="13024" y="9073"/>
                  </a:cubicBezTo>
                  <a:cubicBezTo>
                    <a:pt x="12337" y="9073"/>
                    <a:pt x="11720" y="8658"/>
                    <a:pt x="11458" y="8025"/>
                  </a:cubicBezTo>
                  <a:cubicBezTo>
                    <a:pt x="11196" y="7393"/>
                    <a:pt x="11341" y="6664"/>
                    <a:pt x="11825" y="6179"/>
                  </a:cubicBezTo>
                  <a:cubicBezTo>
                    <a:pt x="12150" y="5855"/>
                    <a:pt x="12583" y="5683"/>
                    <a:pt x="13024" y="5683"/>
                  </a:cubicBezTo>
                  <a:close/>
                  <a:moveTo>
                    <a:pt x="14153" y="10202"/>
                  </a:moveTo>
                  <a:cubicBezTo>
                    <a:pt x="14463" y="10202"/>
                    <a:pt x="14716" y="10452"/>
                    <a:pt x="14716" y="10766"/>
                  </a:cubicBezTo>
                  <a:cubicBezTo>
                    <a:pt x="14716" y="13566"/>
                    <a:pt x="12437" y="15849"/>
                    <a:pt x="9636" y="15849"/>
                  </a:cubicBezTo>
                  <a:cubicBezTo>
                    <a:pt x="6833" y="15849"/>
                    <a:pt x="4553" y="13566"/>
                    <a:pt x="4553" y="10766"/>
                  </a:cubicBezTo>
                  <a:cubicBezTo>
                    <a:pt x="4553" y="10452"/>
                    <a:pt x="4806" y="10202"/>
                    <a:pt x="5119" y="10202"/>
                  </a:cubicBezTo>
                  <a:close/>
                  <a:moveTo>
                    <a:pt x="9636" y="0"/>
                  </a:moveTo>
                  <a:cubicBezTo>
                    <a:pt x="4342" y="0"/>
                    <a:pt x="0" y="4343"/>
                    <a:pt x="0" y="9636"/>
                  </a:cubicBezTo>
                  <a:cubicBezTo>
                    <a:pt x="0" y="14930"/>
                    <a:pt x="4342" y="19272"/>
                    <a:pt x="9636" y="19272"/>
                  </a:cubicBezTo>
                  <a:cubicBezTo>
                    <a:pt x="14927" y="19272"/>
                    <a:pt x="19272" y="14930"/>
                    <a:pt x="19272" y="9636"/>
                  </a:cubicBezTo>
                  <a:cubicBezTo>
                    <a:pt x="19272" y="4343"/>
                    <a:pt x="14930" y="0"/>
                    <a:pt x="96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7" name="Google Shape;6688;p67"/>
            <p:cNvSpPr/>
            <p:nvPr/>
          </p:nvSpPr>
          <p:spPr>
            <a:xfrm>
              <a:off x="5962800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38" name="Google Shape;6684;p67"/>
          <p:cNvGrpSpPr/>
          <p:nvPr/>
        </p:nvGrpSpPr>
        <p:grpSpPr>
          <a:xfrm>
            <a:off x="3525328" y="4515285"/>
            <a:ext cx="339253" cy="339253"/>
            <a:chOff x="5651375" y="3806450"/>
            <a:chExt cx="481825" cy="481825"/>
          </a:xfrm>
          <a:solidFill>
            <a:srgbClr val="00005F"/>
          </a:solidFill>
        </p:grpSpPr>
        <p:sp>
          <p:nvSpPr>
            <p:cNvPr id="39" name="Google Shape;6685;p67"/>
            <p:cNvSpPr/>
            <p:nvPr/>
          </p:nvSpPr>
          <p:spPr>
            <a:xfrm>
              <a:off x="5793425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0" name="Google Shape;6686;p67"/>
            <p:cNvSpPr/>
            <p:nvPr/>
          </p:nvSpPr>
          <p:spPr>
            <a:xfrm>
              <a:off x="5794475" y="4089725"/>
              <a:ext cx="195600" cy="84725"/>
            </a:xfrm>
            <a:custGeom>
              <a:avLst/>
              <a:gdLst/>
              <a:ahLst/>
              <a:cxnLst/>
              <a:rect l="l" t="t" r="r" b="b"/>
              <a:pathLst>
                <a:path w="7824" h="3389" extrusionOk="0">
                  <a:moveTo>
                    <a:pt x="1" y="1"/>
                  </a:moveTo>
                  <a:cubicBezTo>
                    <a:pt x="284" y="1943"/>
                    <a:pt x="1949" y="3385"/>
                    <a:pt x="3912" y="3388"/>
                  </a:cubicBezTo>
                  <a:cubicBezTo>
                    <a:pt x="5875" y="3385"/>
                    <a:pt x="7541" y="1943"/>
                    <a:pt x="78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1" name="Google Shape;6687;p67"/>
            <p:cNvSpPr/>
            <p:nvPr/>
          </p:nvSpPr>
          <p:spPr>
            <a:xfrm>
              <a:off x="5651375" y="3806450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6249" y="5686"/>
                  </a:moveTo>
                  <a:cubicBezTo>
                    <a:pt x="6932" y="5686"/>
                    <a:pt x="7549" y="6098"/>
                    <a:pt x="7811" y="6730"/>
                  </a:cubicBezTo>
                  <a:cubicBezTo>
                    <a:pt x="8073" y="7363"/>
                    <a:pt x="7929" y="8092"/>
                    <a:pt x="7444" y="8576"/>
                  </a:cubicBezTo>
                  <a:cubicBezTo>
                    <a:pt x="7122" y="8901"/>
                    <a:pt x="6689" y="9073"/>
                    <a:pt x="6248" y="9073"/>
                  </a:cubicBezTo>
                  <a:cubicBezTo>
                    <a:pt x="6029" y="9073"/>
                    <a:pt x="5808" y="9031"/>
                    <a:pt x="5598" y="8944"/>
                  </a:cubicBezTo>
                  <a:cubicBezTo>
                    <a:pt x="4966" y="8682"/>
                    <a:pt x="4553" y="8064"/>
                    <a:pt x="4553" y="7378"/>
                  </a:cubicBezTo>
                  <a:cubicBezTo>
                    <a:pt x="4556" y="6441"/>
                    <a:pt x="5312" y="5686"/>
                    <a:pt x="6249" y="5686"/>
                  </a:cubicBezTo>
                  <a:close/>
                  <a:moveTo>
                    <a:pt x="13024" y="5683"/>
                  </a:moveTo>
                  <a:cubicBezTo>
                    <a:pt x="13242" y="5683"/>
                    <a:pt x="13462" y="5725"/>
                    <a:pt x="13671" y="5812"/>
                  </a:cubicBezTo>
                  <a:cubicBezTo>
                    <a:pt x="14304" y="6074"/>
                    <a:pt x="14716" y="6691"/>
                    <a:pt x="14716" y="7378"/>
                  </a:cubicBezTo>
                  <a:cubicBezTo>
                    <a:pt x="14716" y="8314"/>
                    <a:pt x="13957" y="9073"/>
                    <a:pt x="13024" y="9073"/>
                  </a:cubicBezTo>
                  <a:cubicBezTo>
                    <a:pt x="12337" y="9073"/>
                    <a:pt x="11720" y="8658"/>
                    <a:pt x="11458" y="8025"/>
                  </a:cubicBezTo>
                  <a:cubicBezTo>
                    <a:pt x="11196" y="7393"/>
                    <a:pt x="11341" y="6664"/>
                    <a:pt x="11825" y="6179"/>
                  </a:cubicBezTo>
                  <a:cubicBezTo>
                    <a:pt x="12150" y="5855"/>
                    <a:pt x="12583" y="5683"/>
                    <a:pt x="13024" y="5683"/>
                  </a:cubicBezTo>
                  <a:close/>
                  <a:moveTo>
                    <a:pt x="14153" y="10202"/>
                  </a:moveTo>
                  <a:cubicBezTo>
                    <a:pt x="14463" y="10202"/>
                    <a:pt x="14716" y="10452"/>
                    <a:pt x="14716" y="10766"/>
                  </a:cubicBezTo>
                  <a:cubicBezTo>
                    <a:pt x="14716" y="13566"/>
                    <a:pt x="12437" y="15849"/>
                    <a:pt x="9636" y="15849"/>
                  </a:cubicBezTo>
                  <a:cubicBezTo>
                    <a:pt x="6833" y="15849"/>
                    <a:pt x="4553" y="13566"/>
                    <a:pt x="4553" y="10766"/>
                  </a:cubicBezTo>
                  <a:cubicBezTo>
                    <a:pt x="4553" y="10452"/>
                    <a:pt x="4806" y="10202"/>
                    <a:pt x="5119" y="10202"/>
                  </a:cubicBezTo>
                  <a:close/>
                  <a:moveTo>
                    <a:pt x="9636" y="0"/>
                  </a:moveTo>
                  <a:cubicBezTo>
                    <a:pt x="4342" y="0"/>
                    <a:pt x="0" y="4343"/>
                    <a:pt x="0" y="9636"/>
                  </a:cubicBezTo>
                  <a:cubicBezTo>
                    <a:pt x="0" y="14930"/>
                    <a:pt x="4342" y="19272"/>
                    <a:pt x="9636" y="19272"/>
                  </a:cubicBezTo>
                  <a:cubicBezTo>
                    <a:pt x="14927" y="19272"/>
                    <a:pt x="19272" y="14930"/>
                    <a:pt x="19272" y="9636"/>
                  </a:cubicBezTo>
                  <a:cubicBezTo>
                    <a:pt x="19272" y="4343"/>
                    <a:pt x="14930" y="0"/>
                    <a:pt x="96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2" name="Google Shape;6688;p67"/>
            <p:cNvSpPr/>
            <p:nvPr/>
          </p:nvSpPr>
          <p:spPr>
            <a:xfrm>
              <a:off x="5962800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3" name="Google Shape;1053;p40"/>
          <p:cNvSpPr txBox="1">
            <a:spLocks noGrp="1"/>
          </p:cNvSpPr>
          <p:nvPr>
            <p:ph type="title"/>
          </p:nvPr>
        </p:nvSpPr>
        <p:spPr>
          <a:xfrm>
            <a:off x="127591" y="2388220"/>
            <a:ext cx="9090837" cy="223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/>
              <a:t>INGENIERÍA en el FERROCARRIL</a:t>
            </a:r>
            <a:br>
              <a:rPr lang="en" sz="5400" dirty="0"/>
            </a:br>
            <a:r>
              <a:rPr lang="en" sz="6300" dirty="0"/>
              <a:t> </a:t>
            </a:r>
            <a:r>
              <a:rPr lang="en" sz="4800" dirty="0">
                <a:solidFill>
                  <a:srgbClr val="00005F"/>
                </a:solidFill>
              </a:rPr>
              <a:t>REGENERACIÓN de ENERGÍA</a:t>
            </a:r>
            <a:endParaRPr sz="4800" dirty="0">
              <a:solidFill>
                <a:srgbClr val="00005F"/>
              </a:solidFill>
            </a:endParaRPr>
          </a:p>
        </p:txBody>
      </p:sp>
      <p:sp>
        <p:nvSpPr>
          <p:cNvPr id="1054" name="Google Shape;1054;p40"/>
          <p:cNvSpPr/>
          <p:nvPr/>
        </p:nvSpPr>
        <p:spPr>
          <a:xfrm>
            <a:off x="2184633" y="-2539516"/>
            <a:ext cx="4796136" cy="4796136"/>
          </a:xfrm>
          <a:custGeom>
            <a:avLst/>
            <a:gdLst/>
            <a:ahLst/>
            <a:cxnLst/>
            <a:rect l="l" t="t" r="r" b="b"/>
            <a:pathLst>
              <a:path w="99017" h="99017" extrusionOk="0">
                <a:moveTo>
                  <a:pt x="49508" y="1051"/>
                </a:moveTo>
                <a:cubicBezTo>
                  <a:pt x="76214" y="1051"/>
                  <a:pt x="97967" y="22780"/>
                  <a:pt x="97967" y="49509"/>
                </a:cubicBezTo>
                <a:cubicBezTo>
                  <a:pt x="97967" y="76237"/>
                  <a:pt x="76214" y="97967"/>
                  <a:pt x="49508" y="97967"/>
                </a:cubicBezTo>
                <a:cubicBezTo>
                  <a:pt x="22780" y="97967"/>
                  <a:pt x="1050" y="76237"/>
                  <a:pt x="1050" y="49509"/>
                </a:cubicBezTo>
                <a:cubicBezTo>
                  <a:pt x="1050" y="22780"/>
                  <a:pt x="22780" y="1051"/>
                  <a:pt x="49508" y="1051"/>
                </a:cubicBezTo>
                <a:close/>
                <a:moveTo>
                  <a:pt x="49508" y="1"/>
                </a:moveTo>
                <a:cubicBezTo>
                  <a:pt x="22209" y="1"/>
                  <a:pt x="0" y="22210"/>
                  <a:pt x="0" y="49509"/>
                </a:cubicBezTo>
                <a:cubicBezTo>
                  <a:pt x="0" y="76808"/>
                  <a:pt x="22209" y="99017"/>
                  <a:pt x="49508" y="99017"/>
                </a:cubicBezTo>
                <a:cubicBezTo>
                  <a:pt x="76807" y="99017"/>
                  <a:pt x="99017" y="76808"/>
                  <a:pt x="99017" y="49509"/>
                </a:cubicBezTo>
                <a:cubicBezTo>
                  <a:pt x="99017" y="22210"/>
                  <a:pt x="76807" y="1"/>
                  <a:pt x="4950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55" name="Google Shape;1055;p40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2326" y="-2042064"/>
            <a:ext cx="4412512" cy="4147926"/>
          </a:xfrm>
          <a:prstGeom prst="ellipse">
            <a:avLst/>
          </a:prstGeom>
          <a:noFill/>
          <a:ln>
            <a:noFill/>
          </a:ln>
        </p:spPr>
      </p:pic>
      <p:grpSp>
        <p:nvGrpSpPr>
          <p:cNvPr id="1056" name="Google Shape;1056;p40"/>
          <p:cNvGrpSpPr/>
          <p:nvPr/>
        </p:nvGrpSpPr>
        <p:grpSpPr>
          <a:xfrm>
            <a:off x="1983950" y="1443275"/>
            <a:ext cx="6292850" cy="2492350"/>
            <a:chOff x="1983950" y="1443275"/>
            <a:chExt cx="6292850" cy="2492350"/>
          </a:xfrm>
        </p:grpSpPr>
        <p:sp>
          <p:nvSpPr>
            <p:cNvPr id="1057" name="Google Shape;1057;p40"/>
            <p:cNvSpPr/>
            <p:nvPr/>
          </p:nvSpPr>
          <p:spPr>
            <a:xfrm>
              <a:off x="8186975" y="3600325"/>
              <a:ext cx="89825" cy="335300"/>
            </a:xfrm>
            <a:custGeom>
              <a:avLst/>
              <a:gdLst/>
              <a:ahLst/>
              <a:cxnLst/>
              <a:rect l="l" t="t" r="r" b="b"/>
              <a:pathLst>
                <a:path w="3593" h="13412" extrusionOk="0">
                  <a:moveTo>
                    <a:pt x="3114" y="0"/>
                  </a:moveTo>
                  <a:lnTo>
                    <a:pt x="0" y="7904"/>
                  </a:lnTo>
                  <a:lnTo>
                    <a:pt x="3593" y="5988"/>
                  </a:lnTo>
                  <a:lnTo>
                    <a:pt x="1916" y="13412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58" name="Google Shape;1058;p40"/>
            <p:cNvSpPr/>
            <p:nvPr/>
          </p:nvSpPr>
          <p:spPr>
            <a:xfrm>
              <a:off x="1983950" y="1443275"/>
              <a:ext cx="89825" cy="335300"/>
            </a:xfrm>
            <a:custGeom>
              <a:avLst/>
              <a:gdLst/>
              <a:ahLst/>
              <a:cxnLst/>
              <a:rect l="l" t="t" r="r" b="b"/>
              <a:pathLst>
                <a:path w="3593" h="13412" extrusionOk="0">
                  <a:moveTo>
                    <a:pt x="3114" y="0"/>
                  </a:moveTo>
                  <a:lnTo>
                    <a:pt x="0" y="7904"/>
                  </a:lnTo>
                  <a:lnTo>
                    <a:pt x="3593" y="5988"/>
                  </a:lnTo>
                  <a:lnTo>
                    <a:pt x="1916" y="13412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59" name="Google Shape;1059;p40"/>
            <p:cNvSpPr/>
            <p:nvPr/>
          </p:nvSpPr>
          <p:spPr>
            <a:xfrm>
              <a:off x="7821382" y="1898055"/>
              <a:ext cx="359921" cy="358565"/>
            </a:xfrm>
            <a:custGeom>
              <a:avLst/>
              <a:gdLst/>
              <a:ahLst/>
              <a:cxnLst/>
              <a:rect l="l" t="t" r="r" b="b"/>
              <a:pathLst>
                <a:path w="6323" h="6300" extrusionOk="0">
                  <a:moveTo>
                    <a:pt x="3173" y="0"/>
                  </a:moveTo>
                  <a:cubicBezTo>
                    <a:pt x="1415" y="0"/>
                    <a:pt x="0" y="1415"/>
                    <a:pt x="0" y="3150"/>
                  </a:cubicBezTo>
                  <a:cubicBezTo>
                    <a:pt x="0" y="4885"/>
                    <a:pt x="1415" y="6300"/>
                    <a:pt x="3173" y="6300"/>
                  </a:cubicBezTo>
                  <a:cubicBezTo>
                    <a:pt x="4907" y="6300"/>
                    <a:pt x="6323" y="4885"/>
                    <a:pt x="6323" y="3150"/>
                  </a:cubicBezTo>
                  <a:cubicBezTo>
                    <a:pt x="6323" y="1415"/>
                    <a:pt x="4907" y="0"/>
                    <a:pt x="3173" y="0"/>
                  </a:cubicBezTo>
                  <a:close/>
                </a:path>
              </a:pathLst>
            </a:custGeom>
            <a:solidFill>
              <a:srgbClr val="FF7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p30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2">
                    <a:lumMod val="75000"/>
                  </a:schemeClr>
                </a:solidFill>
              </a:rPr>
              <a:t>EVOLUCIÓN del FERROCARRIL</a:t>
            </a:r>
            <a:br>
              <a:rPr lang="en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en" sz="2000" dirty="0">
                <a:solidFill>
                  <a:schemeClr val="tx2">
                    <a:lumMod val="75000"/>
                  </a:schemeClr>
                </a:solidFill>
              </a:rPr>
              <a:t>(según la energía usada)</a:t>
            </a:r>
            <a:endParaRPr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7" name="Imagen 66">
            <a:extLst>
              <a:ext uri="{FF2B5EF4-FFF2-40B4-BE49-F238E27FC236}">
                <a16:creationId xmlns:a16="http://schemas.microsoft.com/office/drawing/2014/main" id="{310B5EC7-9205-4413-8ABE-6B69C3D9AEF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3360" y="1275113"/>
            <a:ext cx="4224380" cy="3636958"/>
          </a:xfrm>
          <a:prstGeom prst="rect">
            <a:avLst/>
          </a:prstGeom>
        </p:spPr>
      </p:pic>
      <p:sp>
        <p:nvSpPr>
          <p:cNvPr id="751" name="Google Shape;751;p30"/>
          <p:cNvSpPr txBox="1">
            <a:spLocks noGrp="1"/>
          </p:cNvSpPr>
          <p:nvPr>
            <p:ph type="title"/>
          </p:nvPr>
        </p:nvSpPr>
        <p:spPr>
          <a:xfrm>
            <a:off x="1765031" y="4242113"/>
            <a:ext cx="2507815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5F"/>
                </a:solidFill>
              </a:rPr>
              <a:t>TREN de VAPOR</a:t>
            </a:r>
            <a:endParaRPr dirty="0">
              <a:solidFill>
                <a:srgbClr val="00005F"/>
              </a:solidFill>
            </a:endParaRPr>
          </a:p>
        </p:txBody>
      </p:sp>
      <p:sp>
        <p:nvSpPr>
          <p:cNvPr id="64" name="Google Shape;751;p30"/>
          <p:cNvSpPr txBox="1">
            <a:spLocks noGrp="1"/>
          </p:cNvSpPr>
          <p:nvPr>
            <p:ph type="title"/>
          </p:nvPr>
        </p:nvSpPr>
        <p:spPr>
          <a:xfrm>
            <a:off x="6159000" y="3579098"/>
            <a:ext cx="22650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5F"/>
                </a:solidFill>
              </a:rPr>
              <a:t>TREN DIESEL</a:t>
            </a:r>
            <a:endParaRPr dirty="0">
              <a:solidFill>
                <a:srgbClr val="00005F"/>
              </a:solidFill>
            </a:endParaRPr>
          </a:p>
        </p:txBody>
      </p:sp>
      <p:sp>
        <p:nvSpPr>
          <p:cNvPr id="65" name="Google Shape;751;p30"/>
          <p:cNvSpPr txBox="1">
            <a:spLocks noGrp="1"/>
          </p:cNvSpPr>
          <p:nvPr>
            <p:ph type="title"/>
          </p:nvPr>
        </p:nvSpPr>
        <p:spPr>
          <a:xfrm>
            <a:off x="6067985" y="2829742"/>
            <a:ext cx="2507815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5F"/>
                </a:solidFill>
              </a:rPr>
              <a:t>TREN ELÉCTRICO</a:t>
            </a:r>
            <a:endParaRPr dirty="0">
              <a:solidFill>
                <a:srgbClr val="00005F"/>
              </a:solidFill>
            </a:endParaRPr>
          </a:p>
        </p:txBody>
      </p:sp>
      <p:sp>
        <p:nvSpPr>
          <p:cNvPr id="66" name="Google Shape;751;p30"/>
          <p:cNvSpPr txBox="1">
            <a:spLocks noGrp="1"/>
          </p:cNvSpPr>
          <p:nvPr>
            <p:ph type="title"/>
          </p:nvPr>
        </p:nvSpPr>
        <p:spPr>
          <a:xfrm>
            <a:off x="47921" y="2131248"/>
            <a:ext cx="282462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5F"/>
                </a:solidFill>
              </a:rPr>
              <a:t>TREN HIDRÓGENO</a:t>
            </a:r>
            <a:endParaRPr dirty="0">
              <a:solidFill>
                <a:srgbClr val="00005F"/>
              </a:solidFill>
            </a:endParaRP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8866" y="1947539"/>
            <a:ext cx="1381519" cy="723571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2846" y="4106798"/>
            <a:ext cx="1316431" cy="691126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4286" y="3357442"/>
            <a:ext cx="1140947" cy="763788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365767" y="2628565"/>
            <a:ext cx="1296224" cy="728877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Google Shape;785;p32"/>
          <p:cNvSpPr/>
          <p:nvPr/>
        </p:nvSpPr>
        <p:spPr>
          <a:xfrm>
            <a:off x="771656" y="1654847"/>
            <a:ext cx="7818980" cy="3370521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/>
          </a:p>
        </p:txBody>
      </p:sp>
      <p:sp>
        <p:nvSpPr>
          <p:cNvPr id="787" name="Google Shape;787;p32"/>
          <p:cNvSpPr txBox="1">
            <a:spLocks noGrp="1"/>
          </p:cNvSpPr>
          <p:nvPr>
            <p:ph type="subTitle" idx="1"/>
          </p:nvPr>
        </p:nvSpPr>
        <p:spPr>
          <a:xfrm>
            <a:off x="1100650" y="2678829"/>
            <a:ext cx="7564885" cy="120164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/>
            <a:r>
              <a:rPr lang="es-ES" sz="1800" dirty="0">
                <a:latin typeface="Montserrat" panose="020B0604020202020204" charset="0"/>
              </a:rPr>
              <a:t>Los trenes de tracción eléctrica son capaces de comportarse como </a:t>
            </a:r>
            <a:r>
              <a:rPr lang="es-ES" sz="1800" b="1" dirty="0">
                <a:latin typeface="Montserrat" panose="020B0604020202020204" charset="0"/>
              </a:rPr>
              <a:t>generadores durante el proceso de frenado</a:t>
            </a:r>
            <a:r>
              <a:rPr lang="es-ES" sz="1800" dirty="0">
                <a:latin typeface="Montserrat" panose="020B0604020202020204" charset="0"/>
              </a:rPr>
              <a:t>, </a:t>
            </a:r>
            <a:r>
              <a:rPr lang="es-ES" sz="1800" b="1" dirty="0">
                <a:latin typeface="Montserrat" panose="020B0604020202020204" charset="0"/>
              </a:rPr>
              <a:t>transformando</a:t>
            </a:r>
            <a:r>
              <a:rPr lang="es-ES" sz="1800" dirty="0">
                <a:latin typeface="Montserrat" panose="020B0604020202020204" charset="0"/>
              </a:rPr>
              <a:t> parte de la </a:t>
            </a:r>
            <a:r>
              <a:rPr lang="es-ES" sz="1800" b="1" dirty="0">
                <a:latin typeface="Montserrat" panose="020B0604020202020204" charset="0"/>
              </a:rPr>
              <a:t>energía cinética y potencial</a:t>
            </a:r>
            <a:r>
              <a:rPr lang="es-ES" sz="1800" dirty="0">
                <a:latin typeface="Montserrat" panose="020B0604020202020204" charset="0"/>
              </a:rPr>
              <a:t> que poseen en </a:t>
            </a:r>
            <a:r>
              <a:rPr lang="es-ES" sz="1800" b="1" dirty="0">
                <a:latin typeface="Montserrat" panose="020B0604020202020204" charset="0"/>
              </a:rPr>
              <a:t>energía eléctrica</a:t>
            </a:r>
            <a:r>
              <a:rPr lang="es-ES" sz="1800" dirty="0">
                <a:latin typeface="Montserrat" panose="020B0604020202020204" charset="0"/>
              </a:rPr>
              <a:t>.</a:t>
            </a:r>
          </a:p>
        </p:txBody>
      </p:sp>
      <p:sp>
        <p:nvSpPr>
          <p:cNvPr id="3" name="Rectángulo 2"/>
          <p:cNvSpPr/>
          <p:nvPr/>
        </p:nvSpPr>
        <p:spPr>
          <a:xfrm>
            <a:off x="1100651" y="1755499"/>
            <a:ext cx="743375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just">
              <a:buClr>
                <a:schemeClr val="lt2"/>
              </a:buClr>
              <a:buSzPts val="3000"/>
              <a:buFont typeface="PT Sans"/>
              <a:buNone/>
            </a:pPr>
            <a:r>
              <a:rPr lang="es-ES" sz="1800" dirty="0">
                <a:solidFill>
                  <a:schemeClr val="lt2"/>
                </a:solidFill>
                <a:latin typeface="Montserrat" panose="020B0604020202020204" charset="0"/>
                <a:ea typeface="PT Sans"/>
                <a:cs typeface="PT Sans"/>
                <a:sym typeface="PT Sans"/>
              </a:rPr>
              <a:t>El ferrocarril es </a:t>
            </a:r>
            <a:r>
              <a:rPr lang="es-ES" sz="1800" b="1" dirty="0">
                <a:solidFill>
                  <a:schemeClr val="lt2"/>
                </a:solidFill>
                <a:latin typeface="Montserrat" panose="020B0604020202020204" charset="0"/>
                <a:ea typeface="PT Sans"/>
                <a:cs typeface="PT Sans"/>
                <a:sym typeface="PT Sans"/>
              </a:rPr>
              <a:t>el único medio de transporte </a:t>
            </a:r>
            <a:r>
              <a:rPr lang="es-ES" sz="1800" dirty="0">
                <a:solidFill>
                  <a:schemeClr val="lt2"/>
                </a:solidFill>
                <a:latin typeface="Montserrat" panose="020B0604020202020204" charset="0"/>
                <a:ea typeface="PT Sans"/>
                <a:cs typeface="PT Sans"/>
                <a:sym typeface="PT Sans"/>
              </a:rPr>
              <a:t>que no solo consume energía, sino que es capaz de </a:t>
            </a:r>
            <a:r>
              <a:rPr lang="es-ES" sz="1800" b="1" dirty="0">
                <a:solidFill>
                  <a:schemeClr val="lt2"/>
                </a:solidFill>
                <a:latin typeface="Montserrat" panose="020B0604020202020204" charset="0"/>
                <a:ea typeface="PT Sans"/>
                <a:cs typeface="PT Sans"/>
                <a:sym typeface="PT Sans"/>
              </a:rPr>
              <a:t>devolver electricidad </a:t>
            </a:r>
            <a:r>
              <a:rPr lang="es-ES" sz="1800" dirty="0">
                <a:solidFill>
                  <a:schemeClr val="lt2"/>
                </a:solidFill>
                <a:latin typeface="Montserrat" panose="020B0604020202020204" charset="0"/>
                <a:ea typeface="PT Sans"/>
                <a:cs typeface="PT Sans"/>
                <a:sym typeface="PT Sans"/>
              </a:rPr>
              <a:t>a la red o usarla.</a:t>
            </a:r>
          </a:p>
        </p:txBody>
      </p:sp>
      <p:sp>
        <p:nvSpPr>
          <p:cNvPr id="7" name="Google Shape;787;p32"/>
          <p:cNvSpPr txBox="1">
            <a:spLocks/>
          </p:cNvSpPr>
          <p:nvPr/>
        </p:nvSpPr>
        <p:spPr>
          <a:xfrm>
            <a:off x="1100650" y="3891642"/>
            <a:ext cx="7564885" cy="64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PT Sans"/>
              <a:buNone/>
              <a:defRPr sz="2500" b="0" i="0" u="none" strike="noStrike" cap="none">
                <a:solidFill>
                  <a:schemeClr val="lt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PT Sans"/>
              <a:buNone/>
              <a:defRPr sz="3000" b="0" i="0" u="none" strike="noStrike" cap="none">
                <a:solidFill>
                  <a:schemeClr val="lt2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PT Sans"/>
              <a:buNone/>
              <a:defRPr sz="3000" b="0" i="0" u="none" strike="noStrike" cap="none">
                <a:solidFill>
                  <a:schemeClr val="lt2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PT Sans"/>
              <a:buNone/>
              <a:defRPr sz="3000" b="0" i="0" u="none" strike="noStrike" cap="none">
                <a:solidFill>
                  <a:schemeClr val="lt2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PT Sans"/>
              <a:buNone/>
              <a:defRPr sz="3000" b="0" i="0" u="none" strike="noStrike" cap="none">
                <a:solidFill>
                  <a:schemeClr val="lt2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PT Sans"/>
              <a:buNone/>
              <a:defRPr sz="3000" b="0" i="0" u="none" strike="noStrike" cap="none">
                <a:solidFill>
                  <a:schemeClr val="lt2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PT Sans"/>
              <a:buNone/>
              <a:defRPr sz="3000" b="0" i="0" u="none" strike="noStrike" cap="none">
                <a:solidFill>
                  <a:schemeClr val="lt2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PT Sans"/>
              <a:buNone/>
              <a:defRPr sz="3000" b="0" i="0" u="none" strike="noStrike" cap="none">
                <a:solidFill>
                  <a:schemeClr val="lt2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3000"/>
              <a:buFont typeface="PT Sans"/>
              <a:buNone/>
              <a:defRPr sz="3000" b="0" i="0" u="none" strike="noStrike" cap="none">
                <a:solidFill>
                  <a:schemeClr val="lt2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pPr marL="0" indent="0" algn="just"/>
            <a:r>
              <a:rPr lang="es-ES" sz="1800" dirty="0">
                <a:latin typeface="Montserrat" panose="020B0604020202020204" charset="0"/>
              </a:rPr>
              <a:t>¿Cómo se consigue devolver electricidad a la red? A través del </a:t>
            </a:r>
            <a:r>
              <a:rPr lang="es-ES" sz="1800" b="1" dirty="0">
                <a:latin typeface="Montserrat" panose="020B0604020202020204" charset="0"/>
              </a:rPr>
              <a:t>freno regenerativo.</a:t>
            </a:r>
          </a:p>
        </p:txBody>
      </p:sp>
      <p:sp>
        <p:nvSpPr>
          <p:cNvPr id="4" name="Rectángulo 3"/>
          <p:cNvSpPr/>
          <p:nvPr/>
        </p:nvSpPr>
        <p:spPr>
          <a:xfrm>
            <a:off x="2286334" y="4593974"/>
            <a:ext cx="592794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chemeClr val="lt2"/>
              </a:buClr>
              <a:buSzPts val="3000"/>
              <a:buFont typeface="PT Sans"/>
              <a:buNone/>
            </a:pPr>
            <a:r>
              <a:rPr lang="es-ES" sz="2000" b="1" dirty="0">
                <a:solidFill>
                  <a:schemeClr val="lt2"/>
                </a:solidFill>
                <a:latin typeface="Montserrat" panose="020B0604020202020204" charset="0"/>
                <a:ea typeface="PT Sans"/>
                <a:cs typeface="PT Sans"/>
              </a:rPr>
              <a:t>Supone ahorros del 30% de energía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87EA3B7-503D-4509-9227-97927F8EDE8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6317" y="122830"/>
            <a:ext cx="5314453" cy="146995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Google Shape;785;p32"/>
          <p:cNvSpPr/>
          <p:nvPr/>
        </p:nvSpPr>
        <p:spPr>
          <a:xfrm>
            <a:off x="737373" y="854027"/>
            <a:ext cx="7818980" cy="2058299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/>
          </a:p>
        </p:txBody>
      </p:sp>
      <p:sp>
        <p:nvSpPr>
          <p:cNvPr id="3" name="Rectángulo 2"/>
          <p:cNvSpPr/>
          <p:nvPr/>
        </p:nvSpPr>
        <p:spPr>
          <a:xfrm>
            <a:off x="737373" y="687741"/>
            <a:ext cx="7818980" cy="24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just">
              <a:buClr>
                <a:schemeClr val="lt2"/>
              </a:buClr>
              <a:buSzPts val="3000"/>
              <a:buFont typeface="PT Sans"/>
              <a:buNone/>
            </a:pPr>
            <a:r>
              <a:rPr lang="es-ES" sz="2000" dirty="0">
                <a:solidFill>
                  <a:schemeClr val="lt2"/>
                </a:solidFill>
                <a:latin typeface="Montserrat" panose="020B0604020202020204" charset="0"/>
                <a:ea typeface="PT Sans"/>
                <a:cs typeface="PT Sans"/>
                <a:sym typeface="PT Sans"/>
              </a:rPr>
              <a:t>Está basado en el principio de que un </a:t>
            </a:r>
            <a:r>
              <a:rPr lang="es-ES" sz="2000" b="1" dirty="0">
                <a:solidFill>
                  <a:schemeClr val="lt2"/>
                </a:solidFill>
                <a:latin typeface="Montserrat" panose="020B0604020202020204" charset="0"/>
                <a:ea typeface="PT Sans"/>
                <a:cs typeface="PT Sans"/>
                <a:sym typeface="PT Sans"/>
              </a:rPr>
              <a:t>motor eléctrico </a:t>
            </a:r>
            <a:r>
              <a:rPr lang="es-ES" sz="2000" dirty="0">
                <a:solidFill>
                  <a:schemeClr val="lt2"/>
                </a:solidFill>
                <a:latin typeface="Montserrat" panose="020B0604020202020204" charset="0"/>
                <a:ea typeface="PT Sans"/>
                <a:cs typeface="PT Sans"/>
                <a:sym typeface="PT Sans"/>
              </a:rPr>
              <a:t>puede ser utilizado </a:t>
            </a:r>
            <a:r>
              <a:rPr lang="es-ES" sz="2000" b="1" dirty="0">
                <a:solidFill>
                  <a:schemeClr val="lt2"/>
                </a:solidFill>
                <a:latin typeface="Montserrat" panose="020B0604020202020204" charset="0"/>
                <a:ea typeface="PT Sans"/>
                <a:cs typeface="PT Sans"/>
                <a:sym typeface="PT Sans"/>
              </a:rPr>
              <a:t>como generador</a:t>
            </a:r>
            <a:r>
              <a:rPr lang="es-ES" sz="2000" dirty="0">
                <a:solidFill>
                  <a:schemeClr val="lt2"/>
                </a:solidFill>
                <a:latin typeface="Montserrat" panose="020B0604020202020204" charset="0"/>
                <a:ea typeface="PT Sans"/>
                <a:cs typeface="PT Sans"/>
                <a:sym typeface="PT Sans"/>
              </a:rPr>
              <a:t>. Si el motor eléctrico de tracción es reconectado como generador </a:t>
            </a:r>
            <a:r>
              <a:rPr lang="es-ES" sz="2000" b="1" dirty="0">
                <a:solidFill>
                  <a:schemeClr val="lt2"/>
                </a:solidFill>
                <a:latin typeface="Montserrat" panose="020B0604020202020204" charset="0"/>
                <a:ea typeface="PT Sans"/>
                <a:cs typeface="PT Sans"/>
                <a:sym typeface="PT Sans"/>
              </a:rPr>
              <a:t>durante el frenado</a:t>
            </a:r>
            <a:r>
              <a:rPr lang="es-ES" sz="2000" dirty="0">
                <a:solidFill>
                  <a:schemeClr val="lt2"/>
                </a:solidFill>
                <a:latin typeface="Montserrat" panose="020B0604020202020204" charset="0"/>
                <a:ea typeface="PT Sans"/>
                <a:cs typeface="PT Sans"/>
                <a:sym typeface="PT Sans"/>
              </a:rPr>
              <a:t>, los terminales de alimentación se convierten en </a:t>
            </a:r>
            <a:r>
              <a:rPr lang="es-ES" sz="2000" b="1" dirty="0">
                <a:solidFill>
                  <a:schemeClr val="lt2"/>
                </a:solidFill>
                <a:latin typeface="Montserrat" panose="020B0604020202020204" charset="0"/>
                <a:ea typeface="PT Sans"/>
                <a:cs typeface="PT Sans"/>
                <a:sym typeface="PT Sans"/>
              </a:rPr>
              <a:t>suministradores de energía</a:t>
            </a:r>
            <a:r>
              <a:rPr lang="es-ES" sz="2000" dirty="0">
                <a:solidFill>
                  <a:schemeClr val="lt2"/>
                </a:solidFill>
                <a:latin typeface="Montserrat" panose="020B0604020202020204" charset="0"/>
                <a:ea typeface="PT Sans"/>
                <a:cs typeface="PT Sans"/>
                <a:sym typeface="PT Sans"/>
              </a:rPr>
              <a:t>, la cual se conduce hacia una carga eléctrica.</a:t>
            </a:r>
          </a:p>
        </p:txBody>
      </p:sp>
      <p:pic>
        <p:nvPicPr>
          <p:cNvPr id="5" name="Funcionamiento KERS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590.666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7373" y="3078612"/>
            <a:ext cx="3330052" cy="1873154"/>
          </a:xfrm>
          <a:prstGeom prst="rect">
            <a:avLst/>
          </a:prstGeom>
        </p:spPr>
      </p:pic>
      <p:sp>
        <p:nvSpPr>
          <p:cNvPr id="11" name="Google Shape;777;p31"/>
          <p:cNvSpPr txBox="1">
            <a:spLocks noGrp="1"/>
          </p:cNvSpPr>
          <p:nvPr>
            <p:ph type="title"/>
          </p:nvPr>
        </p:nvSpPr>
        <p:spPr>
          <a:xfrm>
            <a:off x="1033601" y="-33159"/>
            <a:ext cx="6976709" cy="72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rgbClr val="00005F"/>
                </a:solidFill>
              </a:rPr>
              <a:t>EL FRENO REGENERATIVO</a:t>
            </a:r>
            <a:endParaRPr sz="2800" dirty="0">
              <a:solidFill>
                <a:srgbClr val="00005F"/>
              </a:solidFill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4363653" y="2912326"/>
            <a:ext cx="4192700" cy="16441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just">
              <a:buClr>
                <a:schemeClr val="lt2"/>
              </a:buClr>
              <a:buSzPts val="3000"/>
              <a:buFont typeface="PT Sans"/>
              <a:buNone/>
            </a:pPr>
            <a:r>
              <a:rPr lang="es-ES" sz="2400" b="1" i="1" dirty="0">
                <a:solidFill>
                  <a:srgbClr val="00005F"/>
                </a:solidFill>
                <a:latin typeface="Montserrat" panose="020B0604020202020204" charset="0"/>
                <a:ea typeface="PT Sans"/>
                <a:cs typeface="PT Sans"/>
                <a:sym typeface="PT Sans"/>
              </a:rPr>
              <a:t>¿Conoces algún sistema que funcione así?</a:t>
            </a:r>
          </a:p>
          <a:p>
            <a:pPr algn="just">
              <a:buClr>
                <a:schemeClr val="lt2"/>
              </a:buClr>
              <a:buSzPts val="3000"/>
              <a:buFont typeface="PT Sans"/>
              <a:buNone/>
            </a:pPr>
            <a:endParaRPr lang="es-ES" sz="2400" dirty="0">
              <a:solidFill>
                <a:srgbClr val="FE6000"/>
              </a:solidFill>
              <a:latin typeface="Montserrat" panose="020B0604020202020204" charset="0"/>
              <a:ea typeface="PT Sans"/>
              <a:cs typeface="PT Sans"/>
              <a:sym typeface="PT Sans"/>
            </a:endParaRPr>
          </a:p>
          <a:p>
            <a:pPr algn="just">
              <a:buClr>
                <a:schemeClr val="lt2"/>
              </a:buClr>
              <a:buSzPts val="3000"/>
              <a:buFont typeface="PT Sans"/>
              <a:buNone/>
            </a:pPr>
            <a:r>
              <a:rPr lang="es-ES" sz="2000" b="1" dirty="0">
                <a:solidFill>
                  <a:schemeClr val="lt2"/>
                </a:solidFill>
                <a:latin typeface="Montserrat" panose="020B0604020202020204" charset="0"/>
                <a:ea typeface="PT Sans"/>
                <a:cs typeface="PT Sans"/>
                <a:sym typeface="PT Sans"/>
              </a:rPr>
              <a:t>El KERS de los F1</a:t>
            </a:r>
          </a:p>
        </p:txBody>
      </p:sp>
    </p:spTree>
    <p:extLst>
      <p:ext uri="{BB962C8B-B14F-4D97-AF65-F5344CB8AC3E}">
        <p14:creationId xmlns:p14="http://schemas.microsoft.com/office/powerpoint/2010/main" val="3386557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4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p32"/>
          <p:cNvSpPr txBox="1">
            <a:spLocks noGrp="1"/>
          </p:cNvSpPr>
          <p:nvPr>
            <p:ph type="subTitle" idx="1"/>
          </p:nvPr>
        </p:nvSpPr>
        <p:spPr>
          <a:xfrm>
            <a:off x="1064525" y="2468987"/>
            <a:ext cx="7506269" cy="228043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/>
            <a:r>
              <a:rPr lang="es-ES" sz="1800" dirty="0">
                <a:latin typeface="Montserrat" panose="020B0604020202020204" charset="0"/>
              </a:rPr>
              <a:t>Los </a:t>
            </a:r>
            <a:r>
              <a:rPr lang="es-ES" sz="1800" b="1" dirty="0">
                <a:latin typeface="Montserrat" panose="020B0604020202020204" charset="0"/>
              </a:rPr>
              <a:t>trenes eléctricos</a:t>
            </a:r>
            <a:r>
              <a:rPr lang="es-ES" sz="1800" dirty="0">
                <a:latin typeface="Montserrat" panose="020B0604020202020204" charset="0"/>
              </a:rPr>
              <a:t> están conectados mediante el pantógrafo a la catenaria y, por tanto, a una red de energía eléctrica. La energía generada, podrá:</a:t>
            </a:r>
          </a:p>
          <a:p>
            <a:pPr marL="285750" lvl="0" indent="-285750" algn="just">
              <a:buFontTx/>
              <a:buChar char="-"/>
            </a:pPr>
            <a:r>
              <a:rPr lang="es-ES" sz="1800" b="1" dirty="0">
                <a:latin typeface="Montserrat" panose="020B0604020202020204" charset="0"/>
              </a:rPr>
              <a:t>alimentar</a:t>
            </a:r>
            <a:r>
              <a:rPr lang="es-ES" sz="1800" dirty="0">
                <a:latin typeface="Montserrat" panose="020B0604020202020204" charset="0"/>
              </a:rPr>
              <a:t> los servicios auxiliares del propio tren;</a:t>
            </a:r>
          </a:p>
          <a:p>
            <a:pPr marL="285750" lvl="0" indent="-285750" algn="just">
              <a:buFontTx/>
              <a:buChar char="-"/>
            </a:pPr>
            <a:r>
              <a:rPr lang="es-ES" sz="1800" b="1" dirty="0">
                <a:latin typeface="Montserrat" panose="020B0604020202020204" charset="0"/>
              </a:rPr>
              <a:t>abastecer</a:t>
            </a:r>
            <a:r>
              <a:rPr lang="es-ES" sz="1800" dirty="0">
                <a:latin typeface="Montserrat" panose="020B0604020202020204" charset="0"/>
              </a:rPr>
              <a:t> a elementos del sistema ferroviario como otros trenes, balizas, semáforos o talleres;</a:t>
            </a:r>
          </a:p>
          <a:p>
            <a:pPr marL="285750" lvl="0" indent="-285750" algn="just">
              <a:buFontTx/>
              <a:buChar char="-"/>
            </a:pPr>
            <a:r>
              <a:rPr lang="es-ES" sz="1800" b="1" dirty="0">
                <a:latin typeface="Montserrat" panose="020B0604020202020204" charset="0"/>
              </a:rPr>
              <a:t>ser acumulada </a:t>
            </a:r>
            <a:r>
              <a:rPr lang="es-ES" sz="1800" dirty="0">
                <a:latin typeface="Montserrat" panose="020B0604020202020204" charset="0"/>
              </a:rPr>
              <a:t>de manera puntual;</a:t>
            </a:r>
          </a:p>
          <a:p>
            <a:pPr marL="285750" lvl="0" indent="-285750" algn="just">
              <a:buFontTx/>
              <a:buChar char="-"/>
            </a:pPr>
            <a:r>
              <a:rPr lang="es-ES" sz="1800" b="1" dirty="0">
                <a:latin typeface="Montserrat" panose="020B0604020202020204" charset="0"/>
              </a:rPr>
              <a:t>ser devuelta a la red pública</a:t>
            </a:r>
            <a:r>
              <a:rPr lang="es-ES" sz="1800" dirty="0">
                <a:latin typeface="Montserrat" panose="020B0604020202020204" charset="0"/>
              </a:rPr>
              <a:t>.</a:t>
            </a:r>
          </a:p>
        </p:txBody>
      </p:sp>
      <p:sp>
        <p:nvSpPr>
          <p:cNvPr id="6" name="Google Shape;785;p32"/>
          <p:cNvSpPr/>
          <p:nvPr/>
        </p:nvSpPr>
        <p:spPr>
          <a:xfrm>
            <a:off x="860203" y="2524836"/>
            <a:ext cx="7818980" cy="2224585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/>
          </a:p>
        </p:txBody>
      </p:sp>
      <p:pic>
        <p:nvPicPr>
          <p:cNvPr id="7" name="The principles of regenerative braking applied to rolling stock">
            <a:hlinkClick r:id="" action="ppaction://media"/>
            <a:extLst>
              <a:ext uri="{FF2B5EF4-FFF2-40B4-BE49-F238E27FC236}">
                <a16:creationId xmlns:a16="http://schemas.microsoft.com/office/drawing/2014/main" id="{4AA78CFC-E70C-4994-A74F-7469D287D8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57747" y="325905"/>
            <a:ext cx="5645874" cy="2143082"/>
          </a:xfrm>
          <a:prstGeom prst="rect">
            <a:avLst/>
          </a:prstGeom>
        </p:spPr>
      </p:pic>
      <p:sp>
        <p:nvSpPr>
          <p:cNvPr id="9" name="Google Shape;777;p31"/>
          <p:cNvSpPr txBox="1">
            <a:spLocks noGrp="1"/>
          </p:cNvSpPr>
          <p:nvPr>
            <p:ph type="title"/>
          </p:nvPr>
        </p:nvSpPr>
        <p:spPr>
          <a:xfrm>
            <a:off x="1033601" y="-33159"/>
            <a:ext cx="6976709" cy="72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rgbClr val="00005F"/>
                </a:solidFill>
              </a:rPr>
              <a:t>EL FRENO REGENERATIVO</a:t>
            </a:r>
            <a:endParaRPr sz="2800" dirty="0">
              <a:solidFill>
                <a:srgbClr val="0000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9799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3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0" name="Google Shape;1120;p4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5F"/>
                </a:solidFill>
              </a:rPr>
              <a:t>FERROLINERAS Y METROLINERAS</a:t>
            </a:r>
            <a:endParaRPr dirty="0">
              <a:solidFill>
                <a:srgbClr val="00005F"/>
              </a:solidFill>
            </a:endParaRPr>
          </a:p>
        </p:txBody>
      </p:sp>
      <p:pic>
        <p:nvPicPr>
          <p:cNvPr id="129" name="Picture 2" descr="2">
            <a:extLst>
              <a:ext uri="{FF2B5EF4-FFF2-40B4-BE49-F238E27FC236}">
                <a16:creationId xmlns:a16="http://schemas.microsoft.com/office/drawing/2014/main" id="{15E36664-8127-4605-BB43-6E8914B4A1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5524" y="2761440"/>
            <a:ext cx="3432330" cy="2211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0" name="Imagen 129">
            <a:extLst>
              <a:ext uri="{FF2B5EF4-FFF2-40B4-BE49-F238E27FC236}">
                <a16:creationId xmlns:a16="http://schemas.microsoft.com/office/drawing/2014/main" id="{8F8DF6F8-C0F8-47AA-97FB-769B011FF87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3712" y="2501991"/>
            <a:ext cx="3927406" cy="2209166"/>
          </a:xfrm>
          <a:prstGeom prst="rect">
            <a:avLst/>
          </a:prstGeom>
        </p:spPr>
      </p:pic>
      <p:grpSp>
        <p:nvGrpSpPr>
          <p:cNvPr id="9" name="Grupo 8"/>
          <p:cNvGrpSpPr/>
          <p:nvPr/>
        </p:nvGrpSpPr>
        <p:grpSpPr>
          <a:xfrm>
            <a:off x="1446662" y="1219775"/>
            <a:ext cx="6745624" cy="1195879"/>
            <a:chOff x="950291" y="1165184"/>
            <a:chExt cx="7555894" cy="1365324"/>
          </a:xfrm>
        </p:grpSpPr>
        <p:grpSp>
          <p:nvGrpSpPr>
            <p:cNvPr id="8" name="Grupo 7"/>
            <p:cNvGrpSpPr/>
            <p:nvPr/>
          </p:nvGrpSpPr>
          <p:grpSpPr>
            <a:xfrm>
              <a:off x="2269251" y="1296399"/>
              <a:ext cx="4227084" cy="1228438"/>
              <a:chOff x="2269251" y="1296399"/>
              <a:chExt cx="4227084" cy="1228438"/>
            </a:xfrm>
          </p:grpSpPr>
          <p:cxnSp>
            <p:nvCxnSpPr>
              <p:cNvPr id="1129" name="Google Shape;1129;p44"/>
              <p:cNvCxnSpPr>
                <a:stCxn id="1130" idx="2"/>
                <a:endCxn id="1131" idx="2"/>
              </p:cNvCxnSpPr>
              <p:nvPr/>
            </p:nvCxnSpPr>
            <p:spPr>
              <a:xfrm rot="16200000" flipH="1">
                <a:off x="3294855" y="1227822"/>
                <a:ext cx="408" cy="529365"/>
              </a:xfrm>
              <a:prstGeom prst="curvedConnector3">
                <a:avLst>
                  <a:gd name="adj1" fmla="val 39687500"/>
                </a:avLst>
              </a:pr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32" name="Google Shape;1132;p44"/>
              <p:cNvCxnSpPr>
                <a:stCxn id="1133" idx="2"/>
                <a:endCxn id="1134" idx="2"/>
              </p:cNvCxnSpPr>
              <p:nvPr/>
            </p:nvCxnSpPr>
            <p:spPr>
              <a:xfrm rot="16200000" flipH="1">
                <a:off x="3294843" y="1793316"/>
                <a:ext cx="408" cy="235402"/>
              </a:xfrm>
              <a:prstGeom prst="curvedConnector3">
                <a:avLst>
                  <a:gd name="adj1" fmla="val 29026087"/>
                </a:avLst>
              </a:pr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35" name="Google Shape;1135;p44"/>
              <p:cNvCxnSpPr>
                <a:stCxn id="1136" idx="2"/>
                <a:endCxn id="1137" idx="2"/>
              </p:cNvCxnSpPr>
              <p:nvPr/>
            </p:nvCxnSpPr>
            <p:spPr>
              <a:xfrm rot="16200000" flipH="1">
                <a:off x="3294619" y="1670140"/>
                <a:ext cx="408" cy="481754"/>
              </a:xfrm>
              <a:prstGeom prst="curvedConnector3">
                <a:avLst>
                  <a:gd name="adj1" fmla="val 49384420"/>
                </a:avLst>
              </a:pr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38" name="Google Shape;1138;p44"/>
              <p:cNvCxnSpPr>
                <a:stCxn id="1139" idx="2"/>
                <a:endCxn id="1140" idx="2"/>
              </p:cNvCxnSpPr>
              <p:nvPr/>
            </p:nvCxnSpPr>
            <p:spPr>
              <a:xfrm rot="16200000" flipH="1">
                <a:off x="4385077" y="1227822"/>
                <a:ext cx="408" cy="529365"/>
              </a:xfrm>
              <a:prstGeom prst="curvedConnector3">
                <a:avLst>
                  <a:gd name="adj1" fmla="val 39687500"/>
                </a:avLst>
              </a:pr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41" name="Google Shape;1141;p44"/>
              <p:cNvCxnSpPr>
                <a:stCxn id="1142" idx="2"/>
                <a:endCxn id="1143" idx="2"/>
              </p:cNvCxnSpPr>
              <p:nvPr/>
            </p:nvCxnSpPr>
            <p:spPr>
              <a:xfrm rot="16200000" flipH="1">
                <a:off x="4385065" y="1793316"/>
                <a:ext cx="408" cy="235402"/>
              </a:xfrm>
              <a:prstGeom prst="curvedConnector3">
                <a:avLst>
                  <a:gd name="adj1" fmla="val 23180253"/>
                </a:avLst>
              </a:pr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44" name="Google Shape;1144;p44"/>
              <p:cNvCxnSpPr>
                <a:stCxn id="1145" idx="2"/>
                <a:endCxn id="1146" idx="2"/>
              </p:cNvCxnSpPr>
              <p:nvPr/>
            </p:nvCxnSpPr>
            <p:spPr>
              <a:xfrm rot="16200000" flipH="1">
                <a:off x="4384841" y="1670140"/>
                <a:ext cx="408" cy="481754"/>
              </a:xfrm>
              <a:prstGeom prst="curvedConnector3">
                <a:avLst>
                  <a:gd name="adj1" fmla="val 47796920"/>
                </a:avLst>
              </a:pr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47" name="Google Shape;1147;p44"/>
              <p:cNvCxnSpPr>
                <a:stCxn id="1148" idx="2"/>
                <a:endCxn id="1149" idx="2"/>
              </p:cNvCxnSpPr>
              <p:nvPr/>
            </p:nvCxnSpPr>
            <p:spPr>
              <a:xfrm rot="16200000" flipH="1">
                <a:off x="5475298" y="1227822"/>
                <a:ext cx="408" cy="529365"/>
              </a:xfrm>
              <a:prstGeom prst="curvedConnector3">
                <a:avLst>
                  <a:gd name="adj1" fmla="val 39687500"/>
                </a:avLst>
              </a:pr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50" name="Google Shape;1150;p44"/>
              <p:cNvCxnSpPr>
                <a:stCxn id="1151" idx="2"/>
                <a:endCxn id="1152" idx="2"/>
              </p:cNvCxnSpPr>
              <p:nvPr/>
            </p:nvCxnSpPr>
            <p:spPr>
              <a:xfrm rot="16200000" flipH="1">
                <a:off x="5475287" y="1793316"/>
                <a:ext cx="408" cy="235402"/>
              </a:xfrm>
              <a:prstGeom prst="curvedConnector3">
                <a:avLst>
                  <a:gd name="adj1" fmla="val 24409420"/>
                </a:avLst>
              </a:pr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53" name="Google Shape;1153;p44"/>
              <p:cNvCxnSpPr>
                <a:stCxn id="1154" idx="2"/>
                <a:endCxn id="1155" idx="2"/>
              </p:cNvCxnSpPr>
              <p:nvPr/>
            </p:nvCxnSpPr>
            <p:spPr>
              <a:xfrm rot="16200000" flipH="1">
                <a:off x="5475063" y="1670140"/>
                <a:ext cx="408" cy="481754"/>
              </a:xfrm>
              <a:prstGeom prst="curvedConnector3">
                <a:avLst>
                  <a:gd name="adj1" fmla="val 49438587"/>
                </a:avLst>
              </a:pr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157" name="Google Shape;1157;p44"/>
              <p:cNvSpPr/>
              <p:nvPr/>
            </p:nvSpPr>
            <p:spPr>
              <a:xfrm>
                <a:off x="2518092" y="2497500"/>
                <a:ext cx="78965" cy="27337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8" name="Google Shape;1158;p44"/>
              <p:cNvSpPr/>
              <p:nvPr/>
            </p:nvSpPr>
            <p:spPr>
              <a:xfrm>
                <a:off x="2896382" y="2497500"/>
                <a:ext cx="78965" cy="27337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0" name="Google Shape;1160;p44"/>
              <p:cNvSpPr/>
              <p:nvPr/>
            </p:nvSpPr>
            <p:spPr>
              <a:xfrm>
                <a:off x="2457154" y="1296399"/>
                <a:ext cx="585536" cy="55318"/>
              </a:xfrm>
              <a:custGeom>
                <a:avLst/>
                <a:gdLst/>
                <a:ahLst/>
                <a:cxnLst/>
                <a:rect l="l" t="t" r="r" b="b"/>
                <a:pathLst>
                  <a:path w="68117" h="5233" extrusionOk="0">
                    <a:moveTo>
                      <a:pt x="0" y="5233"/>
                    </a:moveTo>
                    <a:lnTo>
                      <a:pt x="68117" y="5233"/>
                    </a:lnTo>
                    <a:lnTo>
                      <a:pt x="40806" y="20"/>
                    </a:lnTo>
                    <a:lnTo>
                      <a:pt x="27663" y="0"/>
                    </a:lnTo>
                    <a:close/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grpSp>
            <p:nvGrpSpPr>
              <p:cNvPr id="1161" name="Google Shape;1161;p44"/>
              <p:cNvGrpSpPr/>
              <p:nvPr/>
            </p:nvGrpSpPr>
            <p:grpSpPr>
              <a:xfrm>
                <a:off x="2451940" y="1351712"/>
                <a:ext cx="596008" cy="140589"/>
                <a:chOff x="1788922" y="2299668"/>
                <a:chExt cx="1439777" cy="276170"/>
              </a:xfrm>
            </p:grpSpPr>
            <p:sp>
              <p:nvSpPr>
                <p:cNvPr id="1162" name="Google Shape;1162;p44"/>
                <p:cNvSpPr/>
                <p:nvPr/>
              </p:nvSpPr>
              <p:spPr>
                <a:xfrm>
                  <a:off x="1788922" y="2354738"/>
                  <a:ext cx="84900" cy="2211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0" name="Google Shape;1130;p44"/>
                <p:cNvSpPr/>
                <p:nvPr/>
              </p:nvSpPr>
              <p:spPr>
                <a:xfrm>
                  <a:off x="3143799" y="2354738"/>
                  <a:ext cx="84900" cy="2211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3" name="Google Shape;1163;p44"/>
                <p:cNvSpPr/>
                <p:nvPr/>
              </p:nvSpPr>
              <p:spPr>
                <a:xfrm>
                  <a:off x="1816706" y="2299668"/>
                  <a:ext cx="29100" cy="2211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4" name="Google Shape;1164;p44"/>
                <p:cNvSpPr/>
                <p:nvPr/>
              </p:nvSpPr>
              <p:spPr>
                <a:xfrm>
                  <a:off x="3171583" y="2299668"/>
                  <a:ext cx="29100" cy="2211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cxnSp>
            <p:nvCxnSpPr>
              <p:cNvPr id="1165" name="Google Shape;1165;p44"/>
              <p:cNvCxnSpPr/>
              <p:nvPr/>
            </p:nvCxnSpPr>
            <p:spPr>
              <a:xfrm flipH="1">
                <a:off x="2557064" y="1352394"/>
                <a:ext cx="120770" cy="1144890"/>
              </a:xfrm>
              <a:prstGeom prst="straightConnector1">
                <a:avLst/>
              </a:prstGeom>
              <a:noFill/>
              <a:ln w="38100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66" name="Google Shape;1166;p44"/>
              <p:cNvCxnSpPr/>
              <p:nvPr/>
            </p:nvCxnSpPr>
            <p:spPr>
              <a:xfrm>
                <a:off x="2819903" y="1353440"/>
                <a:ext cx="119775" cy="1144890"/>
              </a:xfrm>
              <a:prstGeom prst="straightConnector1">
                <a:avLst/>
              </a:pr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167" name="Google Shape;1167;p44"/>
              <p:cNvSpPr/>
              <p:nvPr/>
            </p:nvSpPr>
            <p:spPr>
              <a:xfrm>
                <a:off x="2269251" y="1713398"/>
                <a:ext cx="956419" cy="56153"/>
              </a:xfrm>
              <a:custGeom>
                <a:avLst/>
                <a:gdLst/>
                <a:ahLst/>
                <a:cxnLst/>
                <a:rect l="l" t="t" r="r" b="b"/>
                <a:pathLst>
                  <a:path w="104839" h="5312" extrusionOk="0">
                    <a:moveTo>
                      <a:pt x="0" y="5312"/>
                    </a:moveTo>
                    <a:lnTo>
                      <a:pt x="104839" y="5312"/>
                    </a:lnTo>
                    <a:lnTo>
                      <a:pt x="79179" y="0"/>
                    </a:lnTo>
                    <a:lnTo>
                      <a:pt x="24419" y="199"/>
                    </a:lnTo>
                    <a:close/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grpSp>
            <p:nvGrpSpPr>
              <p:cNvPr id="1168" name="Google Shape;1168;p44"/>
              <p:cNvGrpSpPr/>
              <p:nvPr/>
            </p:nvGrpSpPr>
            <p:grpSpPr>
              <a:xfrm>
                <a:off x="2304971" y="1770224"/>
                <a:ext cx="889948" cy="140589"/>
                <a:chOff x="1433886" y="3121786"/>
                <a:chExt cx="2149849" cy="276170"/>
              </a:xfrm>
            </p:grpSpPr>
            <p:sp>
              <p:nvSpPr>
                <p:cNvPr id="1169" name="Google Shape;1169;p44"/>
                <p:cNvSpPr/>
                <p:nvPr/>
              </p:nvSpPr>
              <p:spPr>
                <a:xfrm>
                  <a:off x="1731028" y="3176857"/>
                  <a:ext cx="84900" cy="2211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0" name="Google Shape;1170;p44"/>
                <p:cNvSpPr/>
                <p:nvPr/>
              </p:nvSpPr>
              <p:spPr>
                <a:xfrm>
                  <a:off x="1758812" y="3121786"/>
                  <a:ext cx="29100" cy="2211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6" name="Google Shape;1136;p44"/>
                <p:cNvSpPr/>
                <p:nvPr/>
              </p:nvSpPr>
              <p:spPr>
                <a:xfrm>
                  <a:off x="3200738" y="3176857"/>
                  <a:ext cx="84900" cy="2211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1" name="Google Shape;1171;p44"/>
                <p:cNvSpPr/>
                <p:nvPr/>
              </p:nvSpPr>
              <p:spPr>
                <a:xfrm>
                  <a:off x="3228522" y="3121786"/>
                  <a:ext cx="29100" cy="2211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3" name="Google Shape;1133;p44"/>
                <p:cNvSpPr/>
                <p:nvPr/>
              </p:nvSpPr>
              <p:spPr>
                <a:xfrm>
                  <a:off x="3498835" y="3176857"/>
                  <a:ext cx="84900" cy="2211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2" name="Google Shape;1172;p44"/>
                <p:cNvSpPr/>
                <p:nvPr/>
              </p:nvSpPr>
              <p:spPr>
                <a:xfrm>
                  <a:off x="3526619" y="3121786"/>
                  <a:ext cx="29100" cy="2211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3" name="Google Shape;1173;p44"/>
                <p:cNvSpPr/>
                <p:nvPr/>
              </p:nvSpPr>
              <p:spPr>
                <a:xfrm>
                  <a:off x="1433886" y="3176857"/>
                  <a:ext cx="84900" cy="2211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4" name="Google Shape;1174;p44"/>
                <p:cNvSpPr/>
                <p:nvPr/>
              </p:nvSpPr>
              <p:spPr>
                <a:xfrm>
                  <a:off x="1461670" y="3121786"/>
                  <a:ext cx="29100" cy="2211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175" name="Google Shape;1175;p44"/>
              <p:cNvSpPr/>
              <p:nvPr/>
            </p:nvSpPr>
            <p:spPr>
              <a:xfrm>
                <a:off x="2647802" y="1352396"/>
                <a:ext cx="191720" cy="361001"/>
              </a:xfrm>
              <a:custGeom>
                <a:avLst/>
                <a:gdLst/>
                <a:ahLst/>
                <a:cxnLst/>
                <a:rect l="l" t="t" r="r" b="b"/>
                <a:pathLst>
                  <a:path w="22900" h="34349" extrusionOk="0">
                    <a:moveTo>
                      <a:pt x="13143" y="0"/>
                    </a:moveTo>
                    <a:lnTo>
                      <a:pt x="2987" y="6471"/>
                    </a:lnTo>
                    <a:lnTo>
                      <a:pt x="22900" y="17821"/>
                    </a:lnTo>
                    <a:lnTo>
                      <a:pt x="0" y="30665"/>
                    </a:lnTo>
                    <a:lnTo>
                      <a:pt x="5377" y="34349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176" name="Google Shape;1176;p44"/>
              <p:cNvSpPr/>
              <p:nvPr/>
            </p:nvSpPr>
            <p:spPr>
              <a:xfrm flipH="1">
                <a:off x="2658148" y="1352396"/>
                <a:ext cx="191720" cy="361001"/>
              </a:xfrm>
              <a:custGeom>
                <a:avLst/>
                <a:gdLst/>
                <a:ahLst/>
                <a:cxnLst/>
                <a:rect l="l" t="t" r="r" b="b"/>
                <a:pathLst>
                  <a:path w="22900" h="34349" extrusionOk="0">
                    <a:moveTo>
                      <a:pt x="13143" y="0"/>
                    </a:moveTo>
                    <a:lnTo>
                      <a:pt x="2987" y="6471"/>
                    </a:lnTo>
                    <a:lnTo>
                      <a:pt x="22900" y="17821"/>
                    </a:lnTo>
                    <a:lnTo>
                      <a:pt x="0" y="30665"/>
                    </a:lnTo>
                    <a:lnTo>
                      <a:pt x="5377" y="34349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177" name="Google Shape;1177;p44"/>
              <p:cNvSpPr/>
              <p:nvPr/>
            </p:nvSpPr>
            <p:spPr>
              <a:xfrm>
                <a:off x="2586948" y="1770227"/>
                <a:ext cx="341773" cy="716734"/>
              </a:xfrm>
              <a:custGeom>
                <a:avLst/>
                <a:gdLst/>
                <a:ahLst/>
                <a:cxnLst/>
                <a:rect l="l" t="t" r="r" b="b"/>
                <a:pathLst>
                  <a:path w="41418" h="67802" extrusionOk="0">
                    <a:moveTo>
                      <a:pt x="17324" y="0"/>
                    </a:moveTo>
                    <a:lnTo>
                      <a:pt x="5177" y="7168"/>
                    </a:lnTo>
                    <a:lnTo>
                      <a:pt x="35942" y="24691"/>
                    </a:lnTo>
                    <a:lnTo>
                      <a:pt x="0" y="44604"/>
                    </a:lnTo>
                    <a:lnTo>
                      <a:pt x="41418" y="67802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178" name="Google Shape;1178;p44"/>
              <p:cNvSpPr/>
              <p:nvPr/>
            </p:nvSpPr>
            <p:spPr>
              <a:xfrm>
                <a:off x="2562494" y="1770227"/>
                <a:ext cx="349319" cy="716715"/>
              </a:xfrm>
              <a:custGeom>
                <a:avLst/>
                <a:gdLst/>
                <a:ahLst/>
                <a:cxnLst/>
                <a:rect l="l" t="t" r="r" b="b"/>
                <a:pathLst>
                  <a:path w="33754" h="56316" extrusionOk="0">
                    <a:moveTo>
                      <a:pt x="20012" y="0"/>
                    </a:moveTo>
                    <a:lnTo>
                      <a:pt x="29719" y="5974"/>
                    </a:lnTo>
                    <a:lnTo>
                      <a:pt x="4548" y="20508"/>
                    </a:lnTo>
                    <a:lnTo>
                      <a:pt x="33754" y="37078"/>
                    </a:lnTo>
                    <a:lnTo>
                      <a:pt x="0" y="56316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181" name="Google Shape;1181;p44"/>
              <p:cNvSpPr/>
              <p:nvPr/>
            </p:nvSpPr>
            <p:spPr>
              <a:xfrm>
                <a:off x="3608314" y="2497500"/>
                <a:ext cx="78965" cy="27337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3" name="Google Shape;1183;p44"/>
              <p:cNvSpPr/>
              <p:nvPr/>
            </p:nvSpPr>
            <p:spPr>
              <a:xfrm>
                <a:off x="3547376" y="1296399"/>
                <a:ext cx="585536" cy="55318"/>
              </a:xfrm>
              <a:custGeom>
                <a:avLst/>
                <a:gdLst/>
                <a:ahLst/>
                <a:cxnLst/>
                <a:rect l="l" t="t" r="r" b="b"/>
                <a:pathLst>
                  <a:path w="68117" h="5233" extrusionOk="0">
                    <a:moveTo>
                      <a:pt x="0" y="5233"/>
                    </a:moveTo>
                    <a:lnTo>
                      <a:pt x="68117" y="5233"/>
                    </a:lnTo>
                    <a:lnTo>
                      <a:pt x="40806" y="20"/>
                    </a:lnTo>
                    <a:lnTo>
                      <a:pt x="27663" y="0"/>
                    </a:lnTo>
                    <a:close/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grpSp>
            <p:nvGrpSpPr>
              <p:cNvPr id="1184" name="Google Shape;1184;p44"/>
              <p:cNvGrpSpPr/>
              <p:nvPr/>
            </p:nvGrpSpPr>
            <p:grpSpPr>
              <a:xfrm>
                <a:off x="3542162" y="1351712"/>
                <a:ext cx="596008" cy="140589"/>
                <a:chOff x="1788922" y="2299668"/>
                <a:chExt cx="1439777" cy="276170"/>
              </a:xfrm>
            </p:grpSpPr>
            <p:sp>
              <p:nvSpPr>
                <p:cNvPr id="1131" name="Google Shape;1131;p44"/>
                <p:cNvSpPr/>
                <p:nvPr/>
              </p:nvSpPr>
              <p:spPr>
                <a:xfrm>
                  <a:off x="1788922" y="2354738"/>
                  <a:ext cx="84900" cy="2211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9" name="Google Shape;1139;p44"/>
                <p:cNvSpPr/>
                <p:nvPr/>
              </p:nvSpPr>
              <p:spPr>
                <a:xfrm>
                  <a:off x="3143799" y="2354738"/>
                  <a:ext cx="84900" cy="2211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5" name="Google Shape;1185;p44"/>
                <p:cNvSpPr/>
                <p:nvPr/>
              </p:nvSpPr>
              <p:spPr>
                <a:xfrm>
                  <a:off x="1816706" y="2299668"/>
                  <a:ext cx="29100" cy="2211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6" name="Google Shape;1186;p44"/>
                <p:cNvSpPr/>
                <p:nvPr/>
              </p:nvSpPr>
              <p:spPr>
                <a:xfrm>
                  <a:off x="3171583" y="2299668"/>
                  <a:ext cx="29100" cy="2211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cxnSp>
            <p:nvCxnSpPr>
              <p:cNvPr id="1187" name="Google Shape;1187;p44"/>
              <p:cNvCxnSpPr/>
              <p:nvPr/>
            </p:nvCxnSpPr>
            <p:spPr>
              <a:xfrm flipH="1">
                <a:off x="3647286" y="1352394"/>
                <a:ext cx="120770" cy="1144890"/>
              </a:xfrm>
              <a:prstGeom prst="straightConnector1">
                <a:avLst/>
              </a:prstGeom>
              <a:noFill/>
              <a:ln w="38100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88" name="Google Shape;1188;p44"/>
              <p:cNvCxnSpPr/>
              <p:nvPr/>
            </p:nvCxnSpPr>
            <p:spPr>
              <a:xfrm>
                <a:off x="3910125" y="1353440"/>
                <a:ext cx="119775" cy="1144890"/>
              </a:xfrm>
              <a:prstGeom prst="straightConnector1">
                <a:avLst/>
              </a:prstGeom>
              <a:noFill/>
              <a:ln w="38100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189" name="Google Shape;1189;p44"/>
              <p:cNvSpPr/>
              <p:nvPr/>
            </p:nvSpPr>
            <p:spPr>
              <a:xfrm>
                <a:off x="3359473" y="1713398"/>
                <a:ext cx="956419" cy="56153"/>
              </a:xfrm>
              <a:custGeom>
                <a:avLst/>
                <a:gdLst/>
                <a:ahLst/>
                <a:cxnLst/>
                <a:rect l="l" t="t" r="r" b="b"/>
                <a:pathLst>
                  <a:path w="104839" h="5312" extrusionOk="0">
                    <a:moveTo>
                      <a:pt x="0" y="5312"/>
                    </a:moveTo>
                    <a:lnTo>
                      <a:pt x="104839" y="5312"/>
                    </a:lnTo>
                    <a:lnTo>
                      <a:pt x="79179" y="0"/>
                    </a:lnTo>
                    <a:lnTo>
                      <a:pt x="24419" y="199"/>
                    </a:lnTo>
                    <a:close/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grpSp>
            <p:nvGrpSpPr>
              <p:cNvPr id="1190" name="Google Shape;1190;p44"/>
              <p:cNvGrpSpPr/>
              <p:nvPr/>
            </p:nvGrpSpPr>
            <p:grpSpPr>
              <a:xfrm>
                <a:off x="3395192" y="1770224"/>
                <a:ext cx="889948" cy="140589"/>
                <a:chOff x="1433886" y="3121786"/>
                <a:chExt cx="2149849" cy="276170"/>
              </a:xfrm>
            </p:grpSpPr>
            <p:sp>
              <p:nvSpPr>
                <p:cNvPr id="1137" name="Google Shape;1137;p44"/>
                <p:cNvSpPr/>
                <p:nvPr/>
              </p:nvSpPr>
              <p:spPr>
                <a:xfrm>
                  <a:off x="1731028" y="3176857"/>
                  <a:ext cx="84900" cy="2211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1" name="Google Shape;1191;p44"/>
                <p:cNvSpPr/>
                <p:nvPr/>
              </p:nvSpPr>
              <p:spPr>
                <a:xfrm>
                  <a:off x="1758812" y="3121786"/>
                  <a:ext cx="29100" cy="2211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5" name="Google Shape;1145;p44"/>
                <p:cNvSpPr/>
                <p:nvPr/>
              </p:nvSpPr>
              <p:spPr>
                <a:xfrm>
                  <a:off x="3200738" y="3176857"/>
                  <a:ext cx="84900" cy="2211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2" name="Google Shape;1192;p44"/>
                <p:cNvSpPr/>
                <p:nvPr/>
              </p:nvSpPr>
              <p:spPr>
                <a:xfrm>
                  <a:off x="3228522" y="3121786"/>
                  <a:ext cx="29100" cy="2211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2" name="Google Shape;1142;p44"/>
                <p:cNvSpPr/>
                <p:nvPr/>
              </p:nvSpPr>
              <p:spPr>
                <a:xfrm>
                  <a:off x="3498835" y="3176857"/>
                  <a:ext cx="84900" cy="2211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3" name="Google Shape;1193;p44"/>
                <p:cNvSpPr/>
                <p:nvPr/>
              </p:nvSpPr>
              <p:spPr>
                <a:xfrm>
                  <a:off x="3526619" y="3121786"/>
                  <a:ext cx="29100" cy="2211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4" name="Google Shape;1134;p44"/>
                <p:cNvSpPr/>
                <p:nvPr/>
              </p:nvSpPr>
              <p:spPr>
                <a:xfrm>
                  <a:off x="1433886" y="3176857"/>
                  <a:ext cx="84900" cy="2211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4" name="Google Shape;1194;p44"/>
                <p:cNvSpPr/>
                <p:nvPr/>
              </p:nvSpPr>
              <p:spPr>
                <a:xfrm>
                  <a:off x="1461670" y="3121786"/>
                  <a:ext cx="29100" cy="2211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195" name="Google Shape;1195;p44"/>
              <p:cNvSpPr/>
              <p:nvPr/>
            </p:nvSpPr>
            <p:spPr>
              <a:xfrm>
                <a:off x="3986604" y="2497500"/>
                <a:ext cx="78965" cy="27337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6" name="Google Shape;1196;p44"/>
              <p:cNvSpPr/>
              <p:nvPr/>
            </p:nvSpPr>
            <p:spPr>
              <a:xfrm>
                <a:off x="3738024" y="1352396"/>
                <a:ext cx="191720" cy="361001"/>
              </a:xfrm>
              <a:custGeom>
                <a:avLst/>
                <a:gdLst/>
                <a:ahLst/>
                <a:cxnLst/>
                <a:rect l="l" t="t" r="r" b="b"/>
                <a:pathLst>
                  <a:path w="22900" h="34349" extrusionOk="0">
                    <a:moveTo>
                      <a:pt x="13143" y="0"/>
                    </a:moveTo>
                    <a:lnTo>
                      <a:pt x="2987" y="6471"/>
                    </a:lnTo>
                    <a:lnTo>
                      <a:pt x="22900" y="17821"/>
                    </a:lnTo>
                    <a:lnTo>
                      <a:pt x="0" y="30665"/>
                    </a:lnTo>
                    <a:lnTo>
                      <a:pt x="5377" y="34349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197" name="Google Shape;1197;p44"/>
              <p:cNvSpPr/>
              <p:nvPr/>
            </p:nvSpPr>
            <p:spPr>
              <a:xfrm flipH="1">
                <a:off x="3748370" y="1352396"/>
                <a:ext cx="191720" cy="361001"/>
              </a:xfrm>
              <a:custGeom>
                <a:avLst/>
                <a:gdLst/>
                <a:ahLst/>
                <a:cxnLst/>
                <a:rect l="l" t="t" r="r" b="b"/>
                <a:pathLst>
                  <a:path w="22900" h="34349" extrusionOk="0">
                    <a:moveTo>
                      <a:pt x="13143" y="0"/>
                    </a:moveTo>
                    <a:lnTo>
                      <a:pt x="2987" y="6471"/>
                    </a:lnTo>
                    <a:lnTo>
                      <a:pt x="22900" y="17821"/>
                    </a:lnTo>
                    <a:lnTo>
                      <a:pt x="0" y="30665"/>
                    </a:lnTo>
                    <a:lnTo>
                      <a:pt x="5377" y="34349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198" name="Google Shape;1198;p44"/>
              <p:cNvSpPr/>
              <p:nvPr/>
            </p:nvSpPr>
            <p:spPr>
              <a:xfrm>
                <a:off x="3677170" y="1770227"/>
                <a:ext cx="341773" cy="716734"/>
              </a:xfrm>
              <a:custGeom>
                <a:avLst/>
                <a:gdLst/>
                <a:ahLst/>
                <a:cxnLst/>
                <a:rect l="l" t="t" r="r" b="b"/>
                <a:pathLst>
                  <a:path w="41418" h="67802" extrusionOk="0">
                    <a:moveTo>
                      <a:pt x="17324" y="0"/>
                    </a:moveTo>
                    <a:lnTo>
                      <a:pt x="5177" y="7168"/>
                    </a:lnTo>
                    <a:lnTo>
                      <a:pt x="35942" y="24691"/>
                    </a:lnTo>
                    <a:lnTo>
                      <a:pt x="0" y="44604"/>
                    </a:lnTo>
                    <a:lnTo>
                      <a:pt x="41418" y="67802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199" name="Google Shape;1199;p44"/>
              <p:cNvSpPr/>
              <p:nvPr/>
            </p:nvSpPr>
            <p:spPr>
              <a:xfrm>
                <a:off x="3652715" y="1770227"/>
                <a:ext cx="349319" cy="716715"/>
              </a:xfrm>
              <a:custGeom>
                <a:avLst/>
                <a:gdLst/>
                <a:ahLst/>
                <a:cxnLst/>
                <a:rect l="l" t="t" r="r" b="b"/>
                <a:pathLst>
                  <a:path w="33754" h="56316" extrusionOk="0">
                    <a:moveTo>
                      <a:pt x="20012" y="0"/>
                    </a:moveTo>
                    <a:lnTo>
                      <a:pt x="29719" y="5974"/>
                    </a:lnTo>
                    <a:lnTo>
                      <a:pt x="4548" y="20508"/>
                    </a:lnTo>
                    <a:lnTo>
                      <a:pt x="33754" y="37078"/>
                    </a:lnTo>
                    <a:lnTo>
                      <a:pt x="0" y="56316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202" name="Google Shape;1202;p44"/>
              <p:cNvSpPr/>
              <p:nvPr/>
            </p:nvSpPr>
            <p:spPr>
              <a:xfrm>
                <a:off x="4698535" y="2497500"/>
                <a:ext cx="78965" cy="27337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3" name="Google Shape;1203;p44"/>
              <p:cNvSpPr/>
              <p:nvPr/>
            </p:nvSpPr>
            <p:spPr>
              <a:xfrm>
                <a:off x="5076826" y="2497500"/>
                <a:ext cx="78965" cy="27337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5" name="Google Shape;1205;p44"/>
              <p:cNvSpPr/>
              <p:nvPr/>
            </p:nvSpPr>
            <p:spPr>
              <a:xfrm>
                <a:off x="4637597" y="1296399"/>
                <a:ext cx="585536" cy="55318"/>
              </a:xfrm>
              <a:custGeom>
                <a:avLst/>
                <a:gdLst/>
                <a:ahLst/>
                <a:cxnLst/>
                <a:rect l="l" t="t" r="r" b="b"/>
                <a:pathLst>
                  <a:path w="68117" h="5233" extrusionOk="0">
                    <a:moveTo>
                      <a:pt x="0" y="5233"/>
                    </a:moveTo>
                    <a:lnTo>
                      <a:pt x="68117" y="5233"/>
                    </a:lnTo>
                    <a:lnTo>
                      <a:pt x="40806" y="20"/>
                    </a:lnTo>
                    <a:lnTo>
                      <a:pt x="27663" y="0"/>
                    </a:lnTo>
                    <a:close/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grpSp>
            <p:nvGrpSpPr>
              <p:cNvPr id="1206" name="Google Shape;1206;p44"/>
              <p:cNvGrpSpPr/>
              <p:nvPr/>
            </p:nvGrpSpPr>
            <p:grpSpPr>
              <a:xfrm>
                <a:off x="4632384" y="1351712"/>
                <a:ext cx="596008" cy="140589"/>
                <a:chOff x="1788922" y="2299668"/>
                <a:chExt cx="1439777" cy="276170"/>
              </a:xfrm>
            </p:grpSpPr>
            <p:sp>
              <p:nvSpPr>
                <p:cNvPr id="1140" name="Google Shape;1140;p44"/>
                <p:cNvSpPr/>
                <p:nvPr/>
              </p:nvSpPr>
              <p:spPr>
                <a:xfrm>
                  <a:off x="1788922" y="2354738"/>
                  <a:ext cx="84900" cy="2211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8" name="Google Shape;1148;p44"/>
                <p:cNvSpPr/>
                <p:nvPr/>
              </p:nvSpPr>
              <p:spPr>
                <a:xfrm>
                  <a:off x="3143799" y="2354738"/>
                  <a:ext cx="84900" cy="2211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7" name="Google Shape;1207;p44"/>
                <p:cNvSpPr/>
                <p:nvPr/>
              </p:nvSpPr>
              <p:spPr>
                <a:xfrm>
                  <a:off x="1816706" y="2299668"/>
                  <a:ext cx="29100" cy="2211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8" name="Google Shape;1208;p44"/>
                <p:cNvSpPr/>
                <p:nvPr/>
              </p:nvSpPr>
              <p:spPr>
                <a:xfrm>
                  <a:off x="3171583" y="2299668"/>
                  <a:ext cx="29100" cy="2211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cxnSp>
            <p:nvCxnSpPr>
              <p:cNvPr id="1209" name="Google Shape;1209;p44"/>
              <p:cNvCxnSpPr/>
              <p:nvPr/>
            </p:nvCxnSpPr>
            <p:spPr>
              <a:xfrm flipH="1">
                <a:off x="4737508" y="1352394"/>
                <a:ext cx="120770" cy="1144890"/>
              </a:xfrm>
              <a:prstGeom prst="straightConnector1">
                <a:avLst/>
              </a:pr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10" name="Google Shape;1210;p44"/>
              <p:cNvCxnSpPr/>
              <p:nvPr/>
            </p:nvCxnSpPr>
            <p:spPr>
              <a:xfrm>
                <a:off x="5000346" y="1353440"/>
                <a:ext cx="119775" cy="1144890"/>
              </a:xfrm>
              <a:prstGeom prst="straightConnector1">
                <a:avLst/>
              </a:pr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211" name="Google Shape;1211;p44"/>
              <p:cNvSpPr/>
              <p:nvPr/>
            </p:nvSpPr>
            <p:spPr>
              <a:xfrm>
                <a:off x="4449695" y="1713398"/>
                <a:ext cx="956419" cy="56153"/>
              </a:xfrm>
              <a:custGeom>
                <a:avLst/>
                <a:gdLst/>
                <a:ahLst/>
                <a:cxnLst/>
                <a:rect l="l" t="t" r="r" b="b"/>
                <a:pathLst>
                  <a:path w="104839" h="5312" extrusionOk="0">
                    <a:moveTo>
                      <a:pt x="0" y="5312"/>
                    </a:moveTo>
                    <a:lnTo>
                      <a:pt x="104839" y="5312"/>
                    </a:lnTo>
                    <a:lnTo>
                      <a:pt x="79179" y="0"/>
                    </a:lnTo>
                    <a:lnTo>
                      <a:pt x="24419" y="199"/>
                    </a:lnTo>
                    <a:close/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grpSp>
            <p:nvGrpSpPr>
              <p:cNvPr id="1212" name="Google Shape;1212;p44"/>
              <p:cNvGrpSpPr/>
              <p:nvPr/>
            </p:nvGrpSpPr>
            <p:grpSpPr>
              <a:xfrm>
                <a:off x="4485414" y="1770224"/>
                <a:ext cx="889948" cy="140589"/>
                <a:chOff x="1433886" y="3121786"/>
                <a:chExt cx="2149849" cy="276170"/>
              </a:xfrm>
            </p:grpSpPr>
            <p:sp>
              <p:nvSpPr>
                <p:cNvPr id="1146" name="Google Shape;1146;p44"/>
                <p:cNvSpPr/>
                <p:nvPr/>
              </p:nvSpPr>
              <p:spPr>
                <a:xfrm>
                  <a:off x="1731028" y="3176857"/>
                  <a:ext cx="84900" cy="2211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3" name="Google Shape;1213;p44"/>
                <p:cNvSpPr/>
                <p:nvPr/>
              </p:nvSpPr>
              <p:spPr>
                <a:xfrm>
                  <a:off x="1758812" y="3121786"/>
                  <a:ext cx="29100" cy="2211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4" name="Google Shape;1154;p44"/>
                <p:cNvSpPr/>
                <p:nvPr/>
              </p:nvSpPr>
              <p:spPr>
                <a:xfrm>
                  <a:off x="3200738" y="3176857"/>
                  <a:ext cx="84900" cy="2211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4" name="Google Shape;1214;p44"/>
                <p:cNvSpPr/>
                <p:nvPr/>
              </p:nvSpPr>
              <p:spPr>
                <a:xfrm>
                  <a:off x="3228522" y="3121786"/>
                  <a:ext cx="29100" cy="2211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1" name="Google Shape;1151;p44"/>
                <p:cNvSpPr/>
                <p:nvPr/>
              </p:nvSpPr>
              <p:spPr>
                <a:xfrm>
                  <a:off x="3498835" y="3176857"/>
                  <a:ext cx="84900" cy="2211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5" name="Google Shape;1215;p44"/>
                <p:cNvSpPr/>
                <p:nvPr/>
              </p:nvSpPr>
              <p:spPr>
                <a:xfrm>
                  <a:off x="3526619" y="3121786"/>
                  <a:ext cx="29100" cy="2211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3" name="Google Shape;1143;p44"/>
                <p:cNvSpPr/>
                <p:nvPr/>
              </p:nvSpPr>
              <p:spPr>
                <a:xfrm>
                  <a:off x="1433886" y="3176857"/>
                  <a:ext cx="84900" cy="2211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6" name="Google Shape;1216;p44"/>
                <p:cNvSpPr/>
                <p:nvPr/>
              </p:nvSpPr>
              <p:spPr>
                <a:xfrm>
                  <a:off x="1461670" y="3121786"/>
                  <a:ext cx="29100" cy="2211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217" name="Google Shape;1217;p44"/>
              <p:cNvSpPr/>
              <p:nvPr/>
            </p:nvSpPr>
            <p:spPr>
              <a:xfrm>
                <a:off x="4828246" y="1352396"/>
                <a:ext cx="191720" cy="361001"/>
              </a:xfrm>
              <a:custGeom>
                <a:avLst/>
                <a:gdLst/>
                <a:ahLst/>
                <a:cxnLst/>
                <a:rect l="l" t="t" r="r" b="b"/>
                <a:pathLst>
                  <a:path w="22900" h="34349" extrusionOk="0">
                    <a:moveTo>
                      <a:pt x="13143" y="0"/>
                    </a:moveTo>
                    <a:lnTo>
                      <a:pt x="2987" y="6471"/>
                    </a:lnTo>
                    <a:lnTo>
                      <a:pt x="22900" y="17821"/>
                    </a:lnTo>
                    <a:lnTo>
                      <a:pt x="0" y="30665"/>
                    </a:lnTo>
                    <a:lnTo>
                      <a:pt x="5377" y="34349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218" name="Google Shape;1218;p44"/>
              <p:cNvSpPr/>
              <p:nvPr/>
            </p:nvSpPr>
            <p:spPr>
              <a:xfrm flipH="1">
                <a:off x="4838592" y="1352396"/>
                <a:ext cx="191720" cy="361001"/>
              </a:xfrm>
              <a:custGeom>
                <a:avLst/>
                <a:gdLst/>
                <a:ahLst/>
                <a:cxnLst/>
                <a:rect l="l" t="t" r="r" b="b"/>
                <a:pathLst>
                  <a:path w="22900" h="34349" extrusionOk="0">
                    <a:moveTo>
                      <a:pt x="13143" y="0"/>
                    </a:moveTo>
                    <a:lnTo>
                      <a:pt x="2987" y="6471"/>
                    </a:lnTo>
                    <a:lnTo>
                      <a:pt x="22900" y="17821"/>
                    </a:lnTo>
                    <a:lnTo>
                      <a:pt x="0" y="30665"/>
                    </a:lnTo>
                    <a:lnTo>
                      <a:pt x="5377" y="34349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219" name="Google Shape;1219;p44"/>
              <p:cNvSpPr/>
              <p:nvPr/>
            </p:nvSpPr>
            <p:spPr>
              <a:xfrm>
                <a:off x="4767392" y="1770227"/>
                <a:ext cx="341773" cy="716734"/>
              </a:xfrm>
              <a:custGeom>
                <a:avLst/>
                <a:gdLst/>
                <a:ahLst/>
                <a:cxnLst/>
                <a:rect l="l" t="t" r="r" b="b"/>
                <a:pathLst>
                  <a:path w="41418" h="67802" extrusionOk="0">
                    <a:moveTo>
                      <a:pt x="17324" y="0"/>
                    </a:moveTo>
                    <a:lnTo>
                      <a:pt x="5177" y="7168"/>
                    </a:lnTo>
                    <a:lnTo>
                      <a:pt x="35942" y="24691"/>
                    </a:lnTo>
                    <a:lnTo>
                      <a:pt x="0" y="44604"/>
                    </a:lnTo>
                    <a:lnTo>
                      <a:pt x="41418" y="67802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220" name="Google Shape;1220;p44"/>
              <p:cNvSpPr/>
              <p:nvPr/>
            </p:nvSpPr>
            <p:spPr>
              <a:xfrm>
                <a:off x="4742937" y="1770227"/>
                <a:ext cx="349319" cy="716715"/>
              </a:xfrm>
              <a:custGeom>
                <a:avLst/>
                <a:gdLst/>
                <a:ahLst/>
                <a:cxnLst/>
                <a:rect l="l" t="t" r="r" b="b"/>
                <a:pathLst>
                  <a:path w="33754" h="56316" extrusionOk="0">
                    <a:moveTo>
                      <a:pt x="20012" y="0"/>
                    </a:moveTo>
                    <a:lnTo>
                      <a:pt x="29719" y="5974"/>
                    </a:lnTo>
                    <a:lnTo>
                      <a:pt x="4548" y="20508"/>
                    </a:lnTo>
                    <a:lnTo>
                      <a:pt x="33754" y="37078"/>
                    </a:lnTo>
                    <a:lnTo>
                      <a:pt x="0" y="56316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cxnSp>
            <p:nvCxnSpPr>
              <p:cNvPr id="1223" name="Google Shape;1223;p44"/>
              <p:cNvCxnSpPr/>
              <p:nvPr/>
            </p:nvCxnSpPr>
            <p:spPr>
              <a:xfrm flipH="1">
                <a:off x="5827729" y="1352394"/>
                <a:ext cx="120770" cy="1144890"/>
              </a:xfrm>
              <a:prstGeom prst="straightConnector1">
                <a:avLst/>
              </a:pr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224" name="Google Shape;1224;p44"/>
              <p:cNvSpPr/>
              <p:nvPr/>
            </p:nvSpPr>
            <p:spPr>
              <a:xfrm>
                <a:off x="5788757" y="2497500"/>
                <a:ext cx="78965" cy="27337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5" name="Google Shape;1225;p44"/>
              <p:cNvSpPr/>
              <p:nvPr/>
            </p:nvSpPr>
            <p:spPr>
              <a:xfrm>
                <a:off x="6167048" y="2497500"/>
                <a:ext cx="78965" cy="27337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7" name="Google Shape;1227;p44"/>
              <p:cNvSpPr/>
              <p:nvPr/>
            </p:nvSpPr>
            <p:spPr>
              <a:xfrm>
                <a:off x="5727819" y="1296399"/>
                <a:ext cx="585536" cy="55318"/>
              </a:xfrm>
              <a:custGeom>
                <a:avLst/>
                <a:gdLst/>
                <a:ahLst/>
                <a:cxnLst/>
                <a:rect l="l" t="t" r="r" b="b"/>
                <a:pathLst>
                  <a:path w="68117" h="5233" extrusionOk="0">
                    <a:moveTo>
                      <a:pt x="0" y="5233"/>
                    </a:moveTo>
                    <a:lnTo>
                      <a:pt x="68117" y="5233"/>
                    </a:lnTo>
                    <a:lnTo>
                      <a:pt x="40806" y="20"/>
                    </a:lnTo>
                    <a:lnTo>
                      <a:pt x="27663" y="0"/>
                    </a:lnTo>
                    <a:close/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grpSp>
            <p:nvGrpSpPr>
              <p:cNvPr id="1228" name="Google Shape;1228;p44"/>
              <p:cNvGrpSpPr/>
              <p:nvPr/>
            </p:nvGrpSpPr>
            <p:grpSpPr>
              <a:xfrm>
                <a:off x="5722606" y="1351712"/>
                <a:ext cx="596008" cy="140589"/>
                <a:chOff x="1788922" y="2299668"/>
                <a:chExt cx="1439777" cy="276170"/>
              </a:xfrm>
            </p:grpSpPr>
            <p:sp>
              <p:nvSpPr>
                <p:cNvPr id="1149" name="Google Shape;1149;p44"/>
                <p:cNvSpPr/>
                <p:nvPr/>
              </p:nvSpPr>
              <p:spPr>
                <a:xfrm>
                  <a:off x="1788922" y="2354738"/>
                  <a:ext cx="84900" cy="2211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9" name="Google Shape;1229;p44"/>
                <p:cNvSpPr/>
                <p:nvPr/>
              </p:nvSpPr>
              <p:spPr>
                <a:xfrm>
                  <a:off x="3143799" y="2354738"/>
                  <a:ext cx="84900" cy="2211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30" name="Google Shape;1230;p44"/>
                <p:cNvSpPr/>
                <p:nvPr/>
              </p:nvSpPr>
              <p:spPr>
                <a:xfrm>
                  <a:off x="1816706" y="2299668"/>
                  <a:ext cx="29100" cy="2211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31" name="Google Shape;1231;p44"/>
                <p:cNvSpPr/>
                <p:nvPr/>
              </p:nvSpPr>
              <p:spPr>
                <a:xfrm>
                  <a:off x="3171583" y="2299668"/>
                  <a:ext cx="29100" cy="2211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cxnSp>
            <p:nvCxnSpPr>
              <p:cNvPr id="1232" name="Google Shape;1232;p44"/>
              <p:cNvCxnSpPr/>
              <p:nvPr/>
            </p:nvCxnSpPr>
            <p:spPr>
              <a:xfrm>
                <a:off x="6090568" y="1353440"/>
                <a:ext cx="119775" cy="1144890"/>
              </a:xfrm>
              <a:prstGeom prst="straightConnector1">
                <a:avLst/>
              </a:pr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233" name="Google Shape;1233;p44"/>
              <p:cNvSpPr/>
              <p:nvPr/>
            </p:nvSpPr>
            <p:spPr>
              <a:xfrm>
                <a:off x="5539916" y="1713398"/>
                <a:ext cx="956419" cy="56153"/>
              </a:xfrm>
              <a:custGeom>
                <a:avLst/>
                <a:gdLst/>
                <a:ahLst/>
                <a:cxnLst/>
                <a:rect l="l" t="t" r="r" b="b"/>
                <a:pathLst>
                  <a:path w="104839" h="5312" extrusionOk="0">
                    <a:moveTo>
                      <a:pt x="0" y="5312"/>
                    </a:moveTo>
                    <a:lnTo>
                      <a:pt x="104839" y="5312"/>
                    </a:lnTo>
                    <a:lnTo>
                      <a:pt x="79179" y="0"/>
                    </a:lnTo>
                    <a:lnTo>
                      <a:pt x="24419" y="199"/>
                    </a:lnTo>
                    <a:close/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grpSp>
            <p:nvGrpSpPr>
              <p:cNvPr id="1234" name="Google Shape;1234;p44"/>
              <p:cNvGrpSpPr/>
              <p:nvPr/>
            </p:nvGrpSpPr>
            <p:grpSpPr>
              <a:xfrm>
                <a:off x="5575636" y="1770224"/>
                <a:ext cx="889948" cy="140589"/>
                <a:chOff x="1433886" y="3121786"/>
                <a:chExt cx="2149849" cy="276170"/>
              </a:xfrm>
            </p:grpSpPr>
            <p:sp>
              <p:nvSpPr>
                <p:cNvPr id="1155" name="Google Shape;1155;p44"/>
                <p:cNvSpPr/>
                <p:nvPr/>
              </p:nvSpPr>
              <p:spPr>
                <a:xfrm>
                  <a:off x="1731028" y="3176857"/>
                  <a:ext cx="84900" cy="2211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35" name="Google Shape;1235;p44"/>
                <p:cNvSpPr/>
                <p:nvPr/>
              </p:nvSpPr>
              <p:spPr>
                <a:xfrm>
                  <a:off x="1758812" y="3121786"/>
                  <a:ext cx="29100" cy="2211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36" name="Google Shape;1236;p44"/>
                <p:cNvSpPr/>
                <p:nvPr/>
              </p:nvSpPr>
              <p:spPr>
                <a:xfrm>
                  <a:off x="3200738" y="3176857"/>
                  <a:ext cx="84900" cy="2211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37" name="Google Shape;1237;p44"/>
                <p:cNvSpPr/>
                <p:nvPr/>
              </p:nvSpPr>
              <p:spPr>
                <a:xfrm>
                  <a:off x="3228522" y="3121786"/>
                  <a:ext cx="29100" cy="2211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38" name="Google Shape;1238;p44"/>
                <p:cNvSpPr/>
                <p:nvPr/>
              </p:nvSpPr>
              <p:spPr>
                <a:xfrm>
                  <a:off x="3498835" y="3176857"/>
                  <a:ext cx="84900" cy="2211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39" name="Google Shape;1239;p44"/>
                <p:cNvSpPr/>
                <p:nvPr/>
              </p:nvSpPr>
              <p:spPr>
                <a:xfrm>
                  <a:off x="3526619" y="3121786"/>
                  <a:ext cx="29100" cy="2211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2" name="Google Shape;1152;p44"/>
                <p:cNvSpPr/>
                <p:nvPr/>
              </p:nvSpPr>
              <p:spPr>
                <a:xfrm>
                  <a:off x="1433886" y="3176857"/>
                  <a:ext cx="84900" cy="2211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0" name="Google Shape;1240;p44"/>
                <p:cNvSpPr/>
                <p:nvPr/>
              </p:nvSpPr>
              <p:spPr>
                <a:xfrm>
                  <a:off x="1461670" y="3121786"/>
                  <a:ext cx="29100" cy="2211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241" name="Google Shape;1241;p44"/>
              <p:cNvSpPr/>
              <p:nvPr/>
            </p:nvSpPr>
            <p:spPr>
              <a:xfrm>
                <a:off x="5918467" y="1352396"/>
                <a:ext cx="191720" cy="361001"/>
              </a:xfrm>
              <a:custGeom>
                <a:avLst/>
                <a:gdLst/>
                <a:ahLst/>
                <a:cxnLst/>
                <a:rect l="l" t="t" r="r" b="b"/>
                <a:pathLst>
                  <a:path w="22900" h="34349" extrusionOk="0">
                    <a:moveTo>
                      <a:pt x="13143" y="0"/>
                    </a:moveTo>
                    <a:lnTo>
                      <a:pt x="2987" y="6471"/>
                    </a:lnTo>
                    <a:lnTo>
                      <a:pt x="22900" y="17821"/>
                    </a:lnTo>
                    <a:lnTo>
                      <a:pt x="0" y="30665"/>
                    </a:lnTo>
                    <a:lnTo>
                      <a:pt x="5377" y="34349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242" name="Google Shape;1242;p44"/>
              <p:cNvSpPr/>
              <p:nvPr/>
            </p:nvSpPr>
            <p:spPr>
              <a:xfrm flipH="1">
                <a:off x="5928814" y="1352396"/>
                <a:ext cx="191720" cy="361001"/>
              </a:xfrm>
              <a:custGeom>
                <a:avLst/>
                <a:gdLst/>
                <a:ahLst/>
                <a:cxnLst/>
                <a:rect l="l" t="t" r="r" b="b"/>
                <a:pathLst>
                  <a:path w="22900" h="34349" extrusionOk="0">
                    <a:moveTo>
                      <a:pt x="13143" y="0"/>
                    </a:moveTo>
                    <a:lnTo>
                      <a:pt x="2987" y="6471"/>
                    </a:lnTo>
                    <a:lnTo>
                      <a:pt x="22900" y="17821"/>
                    </a:lnTo>
                    <a:lnTo>
                      <a:pt x="0" y="30665"/>
                    </a:lnTo>
                    <a:lnTo>
                      <a:pt x="5377" y="34349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243" name="Google Shape;1243;p44"/>
              <p:cNvSpPr/>
              <p:nvPr/>
            </p:nvSpPr>
            <p:spPr>
              <a:xfrm>
                <a:off x="5857614" y="1770227"/>
                <a:ext cx="341773" cy="716734"/>
              </a:xfrm>
              <a:custGeom>
                <a:avLst/>
                <a:gdLst/>
                <a:ahLst/>
                <a:cxnLst/>
                <a:rect l="l" t="t" r="r" b="b"/>
                <a:pathLst>
                  <a:path w="41418" h="67802" extrusionOk="0">
                    <a:moveTo>
                      <a:pt x="17324" y="0"/>
                    </a:moveTo>
                    <a:lnTo>
                      <a:pt x="5177" y="7168"/>
                    </a:lnTo>
                    <a:lnTo>
                      <a:pt x="35942" y="24691"/>
                    </a:lnTo>
                    <a:lnTo>
                      <a:pt x="0" y="44604"/>
                    </a:lnTo>
                    <a:lnTo>
                      <a:pt x="41418" y="67802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244" name="Google Shape;1244;p44"/>
              <p:cNvSpPr/>
              <p:nvPr/>
            </p:nvSpPr>
            <p:spPr>
              <a:xfrm>
                <a:off x="5833159" y="1770227"/>
                <a:ext cx="349319" cy="716715"/>
              </a:xfrm>
              <a:custGeom>
                <a:avLst/>
                <a:gdLst/>
                <a:ahLst/>
                <a:cxnLst/>
                <a:rect l="l" t="t" r="r" b="b"/>
                <a:pathLst>
                  <a:path w="33754" h="56316" extrusionOk="0">
                    <a:moveTo>
                      <a:pt x="20012" y="0"/>
                    </a:moveTo>
                    <a:lnTo>
                      <a:pt x="29719" y="5974"/>
                    </a:lnTo>
                    <a:lnTo>
                      <a:pt x="4548" y="20508"/>
                    </a:lnTo>
                    <a:lnTo>
                      <a:pt x="33754" y="37078"/>
                    </a:lnTo>
                    <a:lnTo>
                      <a:pt x="0" y="56316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pic>
          <p:nvPicPr>
            <p:cNvPr id="7" name="Imagen 6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0291" y="1651809"/>
              <a:ext cx="878699" cy="878699"/>
            </a:xfrm>
            <a:prstGeom prst="rect">
              <a:avLst/>
            </a:prstGeom>
          </p:spPr>
        </p:pic>
        <p:grpSp>
          <p:nvGrpSpPr>
            <p:cNvPr id="136" name="Google Shape;683;p28"/>
            <p:cNvGrpSpPr/>
            <p:nvPr/>
          </p:nvGrpSpPr>
          <p:grpSpPr>
            <a:xfrm rot="16200000" flipH="1">
              <a:off x="1885201" y="1156404"/>
              <a:ext cx="332303" cy="744516"/>
              <a:chOff x="5907238" y="532836"/>
              <a:chExt cx="118965" cy="244207"/>
            </a:xfrm>
            <a:solidFill>
              <a:srgbClr val="002F66"/>
            </a:solidFill>
          </p:grpSpPr>
          <p:sp>
            <p:nvSpPr>
              <p:cNvPr id="137" name="Google Shape;684;p28"/>
              <p:cNvSpPr/>
              <p:nvPr/>
            </p:nvSpPr>
            <p:spPr>
              <a:xfrm>
                <a:off x="5907238" y="590349"/>
                <a:ext cx="118965" cy="186693"/>
              </a:xfrm>
              <a:custGeom>
                <a:avLst/>
                <a:gdLst/>
                <a:ahLst/>
                <a:cxnLst/>
                <a:rect l="l" t="t" r="r" b="b"/>
                <a:pathLst>
                  <a:path w="3448" h="5411" extrusionOk="0">
                    <a:moveTo>
                      <a:pt x="1416" y="594"/>
                    </a:moveTo>
                    <a:cubicBezTo>
                      <a:pt x="1690" y="914"/>
                      <a:pt x="1964" y="1233"/>
                      <a:pt x="2238" y="1530"/>
                    </a:cubicBezTo>
                    <a:cubicBezTo>
                      <a:pt x="2238" y="1553"/>
                      <a:pt x="2238" y="1553"/>
                      <a:pt x="2215" y="1553"/>
                    </a:cubicBezTo>
                    <a:lnTo>
                      <a:pt x="1781" y="1553"/>
                    </a:lnTo>
                    <a:cubicBezTo>
                      <a:pt x="1872" y="1804"/>
                      <a:pt x="1964" y="2032"/>
                      <a:pt x="2055" y="2260"/>
                    </a:cubicBezTo>
                    <a:cubicBezTo>
                      <a:pt x="2055" y="2260"/>
                      <a:pt x="2032" y="2260"/>
                      <a:pt x="2032" y="2283"/>
                    </a:cubicBezTo>
                    <a:cubicBezTo>
                      <a:pt x="1758" y="1964"/>
                      <a:pt x="1484" y="1644"/>
                      <a:pt x="1210" y="1302"/>
                    </a:cubicBezTo>
                    <a:lnTo>
                      <a:pt x="1667" y="1302"/>
                    </a:lnTo>
                    <a:cubicBezTo>
                      <a:pt x="1576" y="1073"/>
                      <a:pt x="1484" y="822"/>
                      <a:pt x="1393" y="594"/>
                    </a:cubicBezTo>
                    <a:close/>
                    <a:moveTo>
                      <a:pt x="138" y="1"/>
                    </a:moveTo>
                    <a:cubicBezTo>
                      <a:pt x="1" y="1"/>
                      <a:pt x="1" y="23"/>
                      <a:pt x="1" y="137"/>
                    </a:cubicBezTo>
                    <a:cubicBezTo>
                      <a:pt x="1" y="274"/>
                      <a:pt x="1" y="411"/>
                      <a:pt x="1" y="548"/>
                    </a:cubicBezTo>
                    <a:cubicBezTo>
                      <a:pt x="1" y="754"/>
                      <a:pt x="69" y="845"/>
                      <a:pt x="252" y="891"/>
                    </a:cubicBezTo>
                    <a:cubicBezTo>
                      <a:pt x="275" y="891"/>
                      <a:pt x="275" y="891"/>
                      <a:pt x="297" y="914"/>
                    </a:cubicBezTo>
                    <a:cubicBezTo>
                      <a:pt x="297" y="1096"/>
                      <a:pt x="297" y="1279"/>
                      <a:pt x="297" y="1461"/>
                    </a:cubicBezTo>
                    <a:cubicBezTo>
                      <a:pt x="275" y="2169"/>
                      <a:pt x="731" y="2717"/>
                      <a:pt x="1302" y="2899"/>
                    </a:cubicBezTo>
                    <a:cubicBezTo>
                      <a:pt x="1347" y="2899"/>
                      <a:pt x="1347" y="2922"/>
                      <a:pt x="1347" y="2968"/>
                    </a:cubicBezTo>
                    <a:cubicBezTo>
                      <a:pt x="1347" y="3059"/>
                      <a:pt x="1347" y="3150"/>
                      <a:pt x="1347" y="3242"/>
                    </a:cubicBezTo>
                    <a:cubicBezTo>
                      <a:pt x="1347" y="3310"/>
                      <a:pt x="1393" y="3379"/>
                      <a:pt x="1439" y="3379"/>
                    </a:cubicBezTo>
                    <a:cubicBezTo>
                      <a:pt x="1507" y="3401"/>
                      <a:pt x="1507" y="3447"/>
                      <a:pt x="1507" y="3470"/>
                    </a:cubicBezTo>
                    <a:cubicBezTo>
                      <a:pt x="1507" y="3721"/>
                      <a:pt x="1484" y="3949"/>
                      <a:pt x="1553" y="4178"/>
                    </a:cubicBezTo>
                    <a:cubicBezTo>
                      <a:pt x="1713" y="4794"/>
                      <a:pt x="2306" y="5319"/>
                      <a:pt x="2945" y="5387"/>
                    </a:cubicBezTo>
                    <a:cubicBezTo>
                      <a:pt x="3105" y="5387"/>
                      <a:pt x="3265" y="5387"/>
                      <a:pt x="3447" y="5410"/>
                    </a:cubicBezTo>
                    <a:lnTo>
                      <a:pt x="3447" y="4954"/>
                    </a:lnTo>
                    <a:lnTo>
                      <a:pt x="3196" y="4954"/>
                    </a:lnTo>
                    <a:cubicBezTo>
                      <a:pt x="2671" y="4954"/>
                      <a:pt x="2238" y="4680"/>
                      <a:pt x="2032" y="4200"/>
                    </a:cubicBezTo>
                    <a:cubicBezTo>
                      <a:pt x="1941" y="3949"/>
                      <a:pt x="1941" y="3698"/>
                      <a:pt x="1941" y="3447"/>
                    </a:cubicBezTo>
                    <a:cubicBezTo>
                      <a:pt x="1941" y="3424"/>
                      <a:pt x="1986" y="3401"/>
                      <a:pt x="2009" y="3401"/>
                    </a:cubicBezTo>
                    <a:cubicBezTo>
                      <a:pt x="2055" y="3356"/>
                      <a:pt x="2101" y="3310"/>
                      <a:pt x="2101" y="3242"/>
                    </a:cubicBezTo>
                    <a:cubicBezTo>
                      <a:pt x="2101" y="3173"/>
                      <a:pt x="2101" y="3082"/>
                      <a:pt x="2078" y="2991"/>
                    </a:cubicBezTo>
                    <a:cubicBezTo>
                      <a:pt x="2078" y="2945"/>
                      <a:pt x="2101" y="2899"/>
                      <a:pt x="2169" y="2877"/>
                    </a:cubicBezTo>
                    <a:cubicBezTo>
                      <a:pt x="2717" y="2694"/>
                      <a:pt x="3036" y="2306"/>
                      <a:pt x="3128" y="1758"/>
                    </a:cubicBezTo>
                    <a:cubicBezTo>
                      <a:pt x="3173" y="1507"/>
                      <a:pt x="3151" y="1279"/>
                      <a:pt x="3151" y="1028"/>
                    </a:cubicBezTo>
                    <a:cubicBezTo>
                      <a:pt x="3151" y="936"/>
                      <a:pt x="3151" y="891"/>
                      <a:pt x="3265" y="868"/>
                    </a:cubicBezTo>
                    <a:cubicBezTo>
                      <a:pt x="3379" y="845"/>
                      <a:pt x="3424" y="731"/>
                      <a:pt x="3447" y="617"/>
                    </a:cubicBezTo>
                    <a:cubicBezTo>
                      <a:pt x="3447" y="434"/>
                      <a:pt x="3447" y="274"/>
                      <a:pt x="3447" y="92"/>
                    </a:cubicBezTo>
                    <a:cubicBezTo>
                      <a:pt x="3447" y="23"/>
                      <a:pt x="3424" y="1"/>
                      <a:pt x="3356" y="1"/>
                    </a:cubicBezTo>
                    <a:cubicBezTo>
                      <a:pt x="3326" y="8"/>
                      <a:pt x="3298" y="11"/>
                      <a:pt x="3271" y="11"/>
                    </a:cubicBezTo>
                    <a:cubicBezTo>
                      <a:pt x="3216" y="11"/>
                      <a:pt x="3166" y="1"/>
                      <a:pt x="310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n>
                    <a:solidFill>
                      <a:schemeClr val="tx2">
                        <a:lumMod val="75000"/>
                      </a:schemeClr>
                    </a:solidFill>
                  </a:ln>
                </a:endParaRPr>
              </a:p>
            </p:txBody>
          </p:sp>
          <p:sp>
            <p:nvSpPr>
              <p:cNvPr id="138" name="Google Shape;685;p28"/>
              <p:cNvSpPr/>
              <p:nvPr/>
            </p:nvSpPr>
            <p:spPr>
              <a:xfrm>
                <a:off x="5988351" y="532974"/>
                <a:ext cx="17355" cy="51098"/>
              </a:xfrm>
              <a:custGeom>
                <a:avLst/>
                <a:gdLst/>
                <a:ahLst/>
                <a:cxnLst/>
                <a:rect l="l" t="t" r="r" b="b"/>
                <a:pathLst>
                  <a:path w="503" h="1481" extrusionOk="0">
                    <a:moveTo>
                      <a:pt x="265" y="0"/>
                    </a:moveTo>
                    <a:cubicBezTo>
                      <a:pt x="232" y="0"/>
                      <a:pt x="196" y="7"/>
                      <a:pt x="160" y="20"/>
                    </a:cubicBezTo>
                    <a:cubicBezTo>
                      <a:pt x="69" y="66"/>
                      <a:pt x="1" y="134"/>
                      <a:pt x="1" y="226"/>
                    </a:cubicBezTo>
                    <a:cubicBezTo>
                      <a:pt x="1" y="636"/>
                      <a:pt x="1" y="1070"/>
                      <a:pt x="1" y="1481"/>
                    </a:cubicBezTo>
                    <a:lnTo>
                      <a:pt x="503" y="1481"/>
                    </a:lnTo>
                    <a:cubicBezTo>
                      <a:pt x="503" y="1458"/>
                      <a:pt x="503" y="1435"/>
                      <a:pt x="503" y="1412"/>
                    </a:cubicBezTo>
                    <a:cubicBezTo>
                      <a:pt x="503" y="1047"/>
                      <a:pt x="503" y="659"/>
                      <a:pt x="503" y="271"/>
                    </a:cubicBezTo>
                    <a:cubicBezTo>
                      <a:pt x="503" y="106"/>
                      <a:pt x="400" y="0"/>
                      <a:pt x="26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n>
                    <a:solidFill>
                      <a:schemeClr val="tx2">
                        <a:lumMod val="75000"/>
                      </a:schemeClr>
                    </a:solidFill>
                  </a:ln>
                </a:endParaRPr>
              </a:p>
            </p:txBody>
          </p:sp>
          <p:sp>
            <p:nvSpPr>
              <p:cNvPr id="139" name="Google Shape;686;p28"/>
              <p:cNvSpPr/>
              <p:nvPr/>
            </p:nvSpPr>
            <p:spPr>
              <a:xfrm>
                <a:off x="5926938" y="532836"/>
                <a:ext cx="18148" cy="51236"/>
              </a:xfrm>
              <a:custGeom>
                <a:avLst/>
                <a:gdLst/>
                <a:ahLst/>
                <a:cxnLst/>
                <a:rect l="l" t="t" r="r" b="b"/>
                <a:pathLst>
                  <a:path w="526" h="1485" extrusionOk="0">
                    <a:moveTo>
                      <a:pt x="247" y="0"/>
                    </a:moveTo>
                    <a:cubicBezTo>
                      <a:pt x="190" y="0"/>
                      <a:pt x="136" y="26"/>
                      <a:pt x="92" y="70"/>
                    </a:cubicBezTo>
                    <a:cubicBezTo>
                      <a:pt x="46" y="115"/>
                      <a:pt x="0" y="184"/>
                      <a:pt x="0" y="252"/>
                    </a:cubicBezTo>
                    <a:cubicBezTo>
                      <a:pt x="0" y="663"/>
                      <a:pt x="0" y="1074"/>
                      <a:pt x="0" y="1462"/>
                    </a:cubicBezTo>
                    <a:cubicBezTo>
                      <a:pt x="0" y="1485"/>
                      <a:pt x="23" y="1485"/>
                      <a:pt x="23" y="1485"/>
                    </a:cubicBezTo>
                    <a:lnTo>
                      <a:pt x="502" y="1485"/>
                    </a:lnTo>
                    <a:cubicBezTo>
                      <a:pt x="502" y="1485"/>
                      <a:pt x="525" y="1462"/>
                      <a:pt x="525" y="1439"/>
                    </a:cubicBezTo>
                    <a:cubicBezTo>
                      <a:pt x="525" y="1051"/>
                      <a:pt x="525" y="663"/>
                      <a:pt x="525" y="275"/>
                    </a:cubicBezTo>
                    <a:cubicBezTo>
                      <a:pt x="525" y="161"/>
                      <a:pt x="457" y="70"/>
                      <a:pt x="343" y="24"/>
                    </a:cubicBezTo>
                    <a:cubicBezTo>
                      <a:pt x="310" y="8"/>
                      <a:pt x="278" y="0"/>
                      <a:pt x="24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n>
                    <a:solidFill>
                      <a:schemeClr val="tx2">
                        <a:lumMod val="75000"/>
                      </a:schemeClr>
                    </a:solidFill>
                  </a:ln>
                </a:endParaRPr>
              </a:p>
            </p:txBody>
          </p:sp>
        </p:grpSp>
        <p:grpSp>
          <p:nvGrpSpPr>
            <p:cNvPr id="140" name="Google Shape;683;p28"/>
            <p:cNvGrpSpPr/>
            <p:nvPr/>
          </p:nvGrpSpPr>
          <p:grpSpPr>
            <a:xfrm rot="16200000">
              <a:off x="6682034" y="1781566"/>
              <a:ext cx="344489" cy="1003733"/>
              <a:chOff x="5907238" y="532836"/>
              <a:chExt cx="118965" cy="244207"/>
            </a:xfrm>
            <a:solidFill>
              <a:srgbClr val="002F66"/>
            </a:solidFill>
          </p:grpSpPr>
          <p:sp>
            <p:nvSpPr>
              <p:cNvPr id="141" name="Google Shape;684;p28"/>
              <p:cNvSpPr/>
              <p:nvPr/>
            </p:nvSpPr>
            <p:spPr>
              <a:xfrm>
                <a:off x="5907238" y="590349"/>
                <a:ext cx="118965" cy="186693"/>
              </a:xfrm>
              <a:custGeom>
                <a:avLst/>
                <a:gdLst/>
                <a:ahLst/>
                <a:cxnLst/>
                <a:rect l="l" t="t" r="r" b="b"/>
                <a:pathLst>
                  <a:path w="3448" h="5411" extrusionOk="0">
                    <a:moveTo>
                      <a:pt x="1416" y="594"/>
                    </a:moveTo>
                    <a:cubicBezTo>
                      <a:pt x="1690" y="914"/>
                      <a:pt x="1964" y="1233"/>
                      <a:pt x="2238" y="1530"/>
                    </a:cubicBezTo>
                    <a:cubicBezTo>
                      <a:pt x="2238" y="1553"/>
                      <a:pt x="2238" y="1553"/>
                      <a:pt x="2215" y="1553"/>
                    </a:cubicBezTo>
                    <a:lnTo>
                      <a:pt x="1781" y="1553"/>
                    </a:lnTo>
                    <a:cubicBezTo>
                      <a:pt x="1872" y="1804"/>
                      <a:pt x="1964" y="2032"/>
                      <a:pt x="2055" y="2260"/>
                    </a:cubicBezTo>
                    <a:cubicBezTo>
                      <a:pt x="2055" y="2260"/>
                      <a:pt x="2032" y="2260"/>
                      <a:pt x="2032" y="2283"/>
                    </a:cubicBezTo>
                    <a:cubicBezTo>
                      <a:pt x="1758" y="1964"/>
                      <a:pt x="1484" y="1644"/>
                      <a:pt x="1210" y="1302"/>
                    </a:cubicBezTo>
                    <a:lnTo>
                      <a:pt x="1667" y="1302"/>
                    </a:lnTo>
                    <a:cubicBezTo>
                      <a:pt x="1576" y="1073"/>
                      <a:pt x="1484" y="822"/>
                      <a:pt x="1393" y="594"/>
                    </a:cubicBezTo>
                    <a:close/>
                    <a:moveTo>
                      <a:pt x="138" y="1"/>
                    </a:moveTo>
                    <a:cubicBezTo>
                      <a:pt x="1" y="1"/>
                      <a:pt x="1" y="23"/>
                      <a:pt x="1" y="137"/>
                    </a:cubicBezTo>
                    <a:cubicBezTo>
                      <a:pt x="1" y="274"/>
                      <a:pt x="1" y="411"/>
                      <a:pt x="1" y="548"/>
                    </a:cubicBezTo>
                    <a:cubicBezTo>
                      <a:pt x="1" y="754"/>
                      <a:pt x="69" y="845"/>
                      <a:pt x="252" y="891"/>
                    </a:cubicBezTo>
                    <a:cubicBezTo>
                      <a:pt x="275" y="891"/>
                      <a:pt x="275" y="891"/>
                      <a:pt x="297" y="914"/>
                    </a:cubicBezTo>
                    <a:cubicBezTo>
                      <a:pt x="297" y="1096"/>
                      <a:pt x="297" y="1279"/>
                      <a:pt x="297" y="1461"/>
                    </a:cubicBezTo>
                    <a:cubicBezTo>
                      <a:pt x="275" y="2169"/>
                      <a:pt x="731" y="2717"/>
                      <a:pt x="1302" y="2899"/>
                    </a:cubicBezTo>
                    <a:cubicBezTo>
                      <a:pt x="1347" y="2899"/>
                      <a:pt x="1347" y="2922"/>
                      <a:pt x="1347" y="2968"/>
                    </a:cubicBezTo>
                    <a:cubicBezTo>
                      <a:pt x="1347" y="3059"/>
                      <a:pt x="1347" y="3150"/>
                      <a:pt x="1347" y="3242"/>
                    </a:cubicBezTo>
                    <a:cubicBezTo>
                      <a:pt x="1347" y="3310"/>
                      <a:pt x="1393" y="3379"/>
                      <a:pt x="1439" y="3379"/>
                    </a:cubicBezTo>
                    <a:cubicBezTo>
                      <a:pt x="1507" y="3401"/>
                      <a:pt x="1507" y="3447"/>
                      <a:pt x="1507" y="3470"/>
                    </a:cubicBezTo>
                    <a:cubicBezTo>
                      <a:pt x="1507" y="3721"/>
                      <a:pt x="1484" y="3949"/>
                      <a:pt x="1553" y="4178"/>
                    </a:cubicBezTo>
                    <a:cubicBezTo>
                      <a:pt x="1713" y="4794"/>
                      <a:pt x="2306" y="5319"/>
                      <a:pt x="2945" y="5387"/>
                    </a:cubicBezTo>
                    <a:cubicBezTo>
                      <a:pt x="3105" y="5387"/>
                      <a:pt x="3265" y="5387"/>
                      <a:pt x="3447" y="5410"/>
                    </a:cubicBezTo>
                    <a:lnTo>
                      <a:pt x="3447" y="4954"/>
                    </a:lnTo>
                    <a:lnTo>
                      <a:pt x="3196" y="4954"/>
                    </a:lnTo>
                    <a:cubicBezTo>
                      <a:pt x="2671" y="4954"/>
                      <a:pt x="2238" y="4680"/>
                      <a:pt x="2032" y="4200"/>
                    </a:cubicBezTo>
                    <a:cubicBezTo>
                      <a:pt x="1941" y="3949"/>
                      <a:pt x="1941" y="3698"/>
                      <a:pt x="1941" y="3447"/>
                    </a:cubicBezTo>
                    <a:cubicBezTo>
                      <a:pt x="1941" y="3424"/>
                      <a:pt x="1986" y="3401"/>
                      <a:pt x="2009" y="3401"/>
                    </a:cubicBezTo>
                    <a:cubicBezTo>
                      <a:pt x="2055" y="3356"/>
                      <a:pt x="2101" y="3310"/>
                      <a:pt x="2101" y="3242"/>
                    </a:cubicBezTo>
                    <a:cubicBezTo>
                      <a:pt x="2101" y="3173"/>
                      <a:pt x="2101" y="3082"/>
                      <a:pt x="2078" y="2991"/>
                    </a:cubicBezTo>
                    <a:cubicBezTo>
                      <a:pt x="2078" y="2945"/>
                      <a:pt x="2101" y="2899"/>
                      <a:pt x="2169" y="2877"/>
                    </a:cubicBezTo>
                    <a:cubicBezTo>
                      <a:pt x="2717" y="2694"/>
                      <a:pt x="3036" y="2306"/>
                      <a:pt x="3128" y="1758"/>
                    </a:cubicBezTo>
                    <a:cubicBezTo>
                      <a:pt x="3173" y="1507"/>
                      <a:pt x="3151" y="1279"/>
                      <a:pt x="3151" y="1028"/>
                    </a:cubicBezTo>
                    <a:cubicBezTo>
                      <a:pt x="3151" y="936"/>
                      <a:pt x="3151" y="891"/>
                      <a:pt x="3265" y="868"/>
                    </a:cubicBezTo>
                    <a:cubicBezTo>
                      <a:pt x="3379" y="845"/>
                      <a:pt x="3424" y="731"/>
                      <a:pt x="3447" y="617"/>
                    </a:cubicBezTo>
                    <a:cubicBezTo>
                      <a:pt x="3447" y="434"/>
                      <a:pt x="3447" y="274"/>
                      <a:pt x="3447" y="92"/>
                    </a:cubicBezTo>
                    <a:cubicBezTo>
                      <a:pt x="3447" y="23"/>
                      <a:pt x="3424" y="1"/>
                      <a:pt x="3356" y="1"/>
                    </a:cubicBezTo>
                    <a:cubicBezTo>
                      <a:pt x="3326" y="8"/>
                      <a:pt x="3298" y="11"/>
                      <a:pt x="3271" y="11"/>
                    </a:cubicBezTo>
                    <a:cubicBezTo>
                      <a:pt x="3216" y="11"/>
                      <a:pt x="3166" y="1"/>
                      <a:pt x="310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n>
                    <a:solidFill>
                      <a:schemeClr val="tx2">
                        <a:lumMod val="75000"/>
                      </a:schemeClr>
                    </a:solidFill>
                  </a:ln>
                </a:endParaRPr>
              </a:p>
            </p:txBody>
          </p:sp>
          <p:sp>
            <p:nvSpPr>
              <p:cNvPr id="142" name="Google Shape;685;p28"/>
              <p:cNvSpPr/>
              <p:nvPr/>
            </p:nvSpPr>
            <p:spPr>
              <a:xfrm>
                <a:off x="5988351" y="532974"/>
                <a:ext cx="17355" cy="51098"/>
              </a:xfrm>
              <a:custGeom>
                <a:avLst/>
                <a:gdLst/>
                <a:ahLst/>
                <a:cxnLst/>
                <a:rect l="l" t="t" r="r" b="b"/>
                <a:pathLst>
                  <a:path w="503" h="1481" extrusionOk="0">
                    <a:moveTo>
                      <a:pt x="265" y="0"/>
                    </a:moveTo>
                    <a:cubicBezTo>
                      <a:pt x="232" y="0"/>
                      <a:pt x="196" y="7"/>
                      <a:pt x="160" y="20"/>
                    </a:cubicBezTo>
                    <a:cubicBezTo>
                      <a:pt x="69" y="66"/>
                      <a:pt x="1" y="134"/>
                      <a:pt x="1" y="226"/>
                    </a:cubicBezTo>
                    <a:cubicBezTo>
                      <a:pt x="1" y="636"/>
                      <a:pt x="1" y="1070"/>
                      <a:pt x="1" y="1481"/>
                    </a:cubicBezTo>
                    <a:lnTo>
                      <a:pt x="503" y="1481"/>
                    </a:lnTo>
                    <a:cubicBezTo>
                      <a:pt x="503" y="1458"/>
                      <a:pt x="503" y="1435"/>
                      <a:pt x="503" y="1412"/>
                    </a:cubicBezTo>
                    <a:cubicBezTo>
                      <a:pt x="503" y="1047"/>
                      <a:pt x="503" y="659"/>
                      <a:pt x="503" y="271"/>
                    </a:cubicBezTo>
                    <a:cubicBezTo>
                      <a:pt x="503" y="106"/>
                      <a:pt x="400" y="0"/>
                      <a:pt x="26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n>
                    <a:solidFill>
                      <a:schemeClr val="tx2">
                        <a:lumMod val="75000"/>
                      </a:schemeClr>
                    </a:solidFill>
                  </a:ln>
                </a:endParaRPr>
              </a:p>
            </p:txBody>
          </p:sp>
          <p:sp>
            <p:nvSpPr>
              <p:cNvPr id="143" name="Google Shape;686;p28"/>
              <p:cNvSpPr/>
              <p:nvPr/>
            </p:nvSpPr>
            <p:spPr>
              <a:xfrm>
                <a:off x="5926938" y="532836"/>
                <a:ext cx="18148" cy="51236"/>
              </a:xfrm>
              <a:custGeom>
                <a:avLst/>
                <a:gdLst/>
                <a:ahLst/>
                <a:cxnLst/>
                <a:rect l="l" t="t" r="r" b="b"/>
                <a:pathLst>
                  <a:path w="526" h="1485" extrusionOk="0">
                    <a:moveTo>
                      <a:pt x="247" y="0"/>
                    </a:moveTo>
                    <a:cubicBezTo>
                      <a:pt x="190" y="0"/>
                      <a:pt x="136" y="26"/>
                      <a:pt x="92" y="70"/>
                    </a:cubicBezTo>
                    <a:cubicBezTo>
                      <a:pt x="46" y="115"/>
                      <a:pt x="0" y="184"/>
                      <a:pt x="0" y="252"/>
                    </a:cubicBezTo>
                    <a:cubicBezTo>
                      <a:pt x="0" y="663"/>
                      <a:pt x="0" y="1074"/>
                      <a:pt x="0" y="1462"/>
                    </a:cubicBezTo>
                    <a:cubicBezTo>
                      <a:pt x="0" y="1485"/>
                      <a:pt x="23" y="1485"/>
                      <a:pt x="23" y="1485"/>
                    </a:cubicBezTo>
                    <a:lnTo>
                      <a:pt x="502" y="1485"/>
                    </a:lnTo>
                    <a:cubicBezTo>
                      <a:pt x="502" y="1485"/>
                      <a:pt x="525" y="1462"/>
                      <a:pt x="525" y="1439"/>
                    </a:cubicBezTo>
                    <a:cubicBezTo>
                      <a:pt x="525" y="1051"/>
                      <a:pt x="525" y="663"/>
                      <a:pt x="525" y="275"/>
                    </a:cubicBezTo>
                    <a:cubicBezTo>
                      <a:pt x="525" y="161"/>
                      <a:pt x="457" y="70"/>
                      <a:pt x="343" y="24"/>
                    </a:cubicBezTo>
                    <a:cubicBezTo>
                      <a:pt x="310" y="8"/>
                      <a:pt x="278" y="0"/>
                      <a:pt x="24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n>
                    <a:solidFill>
                      <a:schemeClr val="tx2">
                        <a:lumMod val="75000"/>
                      </a:schemeClr>
                    </a:solidFill>
                  </a:ln>
                </a:endParaRPr>
              </a:p>
            </p:txBody>
          </p:sp>
        </p:grpSp>
        <p:pic>
          <p:nvPicPr>
            <p:cNvPr id="6" name="Imagen 5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83552" y="1165184"/>
              <a:ext cx="1322633" cy="1322633"/>
            </a:xfrm>
            <a:prstGeom prst="rect">
              <a:avLst/>
            </a:prstGeom>
          </p:spPr>
        </p:pic>
        <p:sp>
          <p:nvSpPr>
            <p:cNvPr id="144" name="Google Shape;1160;p44"/>
            <p:cNvSpPr/>
            <p:nvPr/>
          </p:nvSpPr>
          <p:spPr>
            <a:xfrm flipH="1" flipV="1">
              <a:off x="1082057" y="1503980"/>
              <a:ext cx="585536" cy="121626"/>
            </a:xfrm>
            <a:custGeom>
              <a:avLst/>
              <a:gdLst/>
              <a:ahLst/>
              <a:cxnLst/>
              <a:rect l="l" t="t" r="r" b="b"/>
              <a:pathLst>
                <a:path w="68117" h="5233" extrusionOk="0">
                  <a:moveTo>
                    <a:pt x="0" y="5233"/>
                  </a:moveTo>
                  <a:lnTo>
                    <a:pt x="68117" y="5233"/>
                  </a:lnTo>
                  <a:lnTo>
                    <a:pt x="40806" y="20"/>
                  </a:lnTo>
                  <a:lnTo>
                    <a:pt x="27663" y="0"/>
                  </a:lnTo>
                  <a:close/>
                </a:path>
              </a:pathLst>
            </a:custGeom>
            <a:noFill/>
            <a:ln w="28575" cap="rnd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1201003" y="109182"/>
            <a:ext cx="6878471" cy="4494918"/>
            <a:chOff x="713100" y="1320900"/>
            <a:chExt cx="3457500" cy="2501700"/>
          </a:xfrm>
        </p:grpSpPr>
        <p:sp>
          <p:nvSpPr>
            <p:cNvPr id="999" name="Google Shape;999;p39"/>
            <p:cNvSpPr/>
            <p:nvPr/>
          </p:nvSpPr>
          <p:spPr>
            <a:xfrm>
              <a:off x="713100" y="1320900"/>
              <a:ext cx="3457500" cy="2501700"/>
            </a:xfrm>
            <a:prstGeom prst="roundRect">
              <a:avLst>
                <a:gd name="adj" fmla="val 429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00" name="Google Shape;1000;p39"/>
            <p:cNvGrpSpPr/>
            <p:nvPr/>
          </p:nvGrpSpPr>
          <p:grpSpPr>
            <a:xfrm>
              <a:off x="955519" y="3388735"/>
              <a:ext cx="2972356" cy="293083"/>
              <a:chOff x="4841943" y="3886997"/>
              <a:chExt cx="3311448" cy="326519"/>
            </a:xfrm>
          </p:grpSpPr>
          <p:grpSp>
            <p:nvGrpSpPr>
              <p:cNvPr id="1001" name="Google Shape;1001;p39"/>
              <p:cNvGrpSpPr/>
              <p:nvPr/>
            </p:nvGrpSpPr>
            <p:grpSpPr>
              <a:xfrm>
                <a:off x="4841949" y="3886997"/>
                <a:ext cx="3311442" cy="95507"/>
                <a:chOff x="5238562" y="4064338"/>
                <a:chExt cx="2868043" cy="82719"/>
              </a:xfrm>
            </p:grpSpPr>
            <p:sp>
              <p:nvSpPr>
                <p:cNvPr id="1002" name="Google Shape;1002;p39"/>
                <p:cNvSpPr/>
                <p:nvPr/>
              </p:nvSpPr>
              <p:spPr>
                <a:xfrm>
                  <a:off x="5238825" y="4091082"/>
                  <a:ext cx="2867780" cy="292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976" h="1150" extrusionOk="0">
                      <a:moveTo>
                        <a:pt x="0" y="1"/>
                      </a:moveTo>
                      <a:lnTo>
                        <a:pt x="0" y="1149"/>
                      </a:lnTo>
                      <a:lnTo>
                        <a:pt x="214975" y="1149"/>
                      </a:lnTo>
                      <a:lnTo>
                        <a:pt x="214975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3" name="Google Shape;1003;p39"/>
                <p:cNvSpPr/>
                <p:nvPr/>
              </p:nvSpPr>
              <p:spPr>
                <a:xfrm>
                  <a:off x="5238562" y="4091092"/>
                  <a:ext cx="1052366" cy="292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10" h="1150" extrusionOk="0">
                      <a:moveTo>
                        <a:pt x="0" y="1"/>
                      </a:moveTo>
                      <a:lnTo>
                        <a:pt x="0" y="1149"/>
                      </a:lnTo>
                      <a:lnTo>
                        <a:pt x="109109" y="1149"/>
                      </a:lnTo>
                      <a:lnTo>
                        <a:pt x="109109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4" name="Google Shape;1004;p39"/>
                <p:cNvSpPr/>
                <p:nvPr/>
              </p:nvSpPr>
              <p:spPr>
                <a:xfrm>
                  <a:off x="6244244" y="4064338"/>
                  <a:ext cx="82693" cy="827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55" h="3256" extrusionOk="0">
                      <a:moveTo>
                        <a:pt x="1625" y="1"/>
                      </a:moveTo>
                      <a:cubicBezTo>
                        <a:pt x="728" y="1"/>
                        <a:pt x="1" y="729"/>
                        <a:pt x="1" y="1626"/>
                      </a:cubicBezTo>
                      <a:cubicBezTo>
                        <a:pt x="1" y="2527"/>
                        <a:pt x="728" y="3255"/>
                        <a:pt x="1625" y="3255"/>
                      </a:cubicBezTo>
                      <a:cubicBezTo>
                        <a:pt x="2527" y="3255"/>
                        <a:pt x="3254" y="2527"/>
                        <a:pt x="3254" y="1626"/>
                      </a:cubicBezTo>
                      <a:cubicBezTo>
                        <a:pt x="3254" y="729"/>
                        <a:pt x="2527" y="1"/>
                        <a:pt x="1625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05" name="Google Shape;1005;p39"/>
              <p:cNvGrpSpPr/>
              <p:nvPr/>
            </p:nvGrpSpPr>
            <p:grpSpPr>
              <a:xfrm>
                <a:off x="4841943" y="4088524"/>
                <a:ext cx="1580463" cy="119299"/>
                <a:chOff x="950116" y="4374618"/>
                <a:chExt cx="1885769" cy="142345"/>
              </a:xfrm>
            </p:grpSpPr>
            <p:sp>
              <p:nvSpPr>
                <p:cNvPr id="1006" name="Google Shape;1006;p39"/>
                <p:cNvSpPr/>
                <p:nvPr/>
              </p:nvSpPr>
              <p:spPr>
                <a:xfrm>
                  <a:off x="950116" y="4382213"/>
                  <a:ext cx="127190" cy="1271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4" h="3634" extrusionOk="0">
                      <a:moveTo>
                        <a:pt x="1" y="1"/>
                      </a:moveTo>
                      <a:lnTo>
                        <a:pt x="1" y="3633"/>
                      </a:lnTo>
                      <a:lnTo>
                        <a:pt x="3634" y="1815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7" name="Google Shape;1007;p39"/>
                <p:cNvSpPr/>
                <p:nvPr/>
              </p:nvSpPr>
              <p:spPr>
                <a:xfrm>
                  <a:off x="1239222" y="4399819"/>
                  <a:ext cx="91980" cy="91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8" h="2627" extrusionOk="0">
                      <a:moveTo>
                        <a:pt x="1" y="0"/>
                      </a:moveTo>
                      <a:lnTo>
                        <a:pt x="1" y="2627"/>
                      </a:lnTo>
                      <a:lnTo>
                        <a:pt x="2628" y="1312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8" name="Google Shape;1008;p39"/>
                <p:cNvSpPr/>
                <p:nvPr/>
              </p:nvSpPr>
              <p:spPr>
                <a:xfrm>
                  <a:off x="1335509" y="4399819"/>
                  <a:ext cx="11830" cy="91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8" h="2627" extrusionOk="0">
                      <a:moveTo>
                        <a:pt x="0" y="0"/>
                      </a:moveTo>
                      <a:lnTo>
                        <a:pt x="0" y="2627"/>
                      </a:lnTo>
                      <a:lnTo>
                        <a:pt x="337" y="2627"/>
                      </a:lnTo>
                      <a:lnTo>
                        <a:pt x="337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9" name="Google Shape;1009;p39"/>
                <p:cNvSpPr/>
                <p:nvPr/>
              </p:nvSpPr>
              <p:spPr>
                <a:xfrm>
                  <a:off x="1509218" y="4374618"/>
                  <a:ext cx="96355" cy="1423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53" h="4067" extrusionOk="0">
                      <a:moveTo>
                        <a:pt x="2752" y="1"/>
                      </a:moveTo>
                      <a:lnTo>
                        <a:pt x="1" y="2032"/>
                      </a:lnTo>
                      <a:lnTo>
                        <a:pt x="2752" y="4066"/>
                      </a:lnTo>
                      <a:lnTo>
                        <a:pt x="2752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0" name="Google Shape;1010;p39"/>
                <p:cNvSpPr/>
                <p:nvPr/>
              </p:nvSpPr>
              <p:spPr>
                <a:xfrm>
                  <a:off x="1509218" y="4410494"/>
                  <a:ext cx="48545" cy="704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7" h="2013" extrusionOk="0">
                      <a:moveTo>
                        <a:pt x="1" y="1"/>
                      </a:moveTo>
                      <a:lnTo>
                        <a:pt x="1" y="2013"/>
                      </a:lnTo>
                      <a:lnTo>
                        <a:pt x="1386" y="2013"/>
                      </a:lnTo>
                      <a:lnTo>
                        <a:pt x="1386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1" name="Google Shape;1011;p39"/>
                <p:cNvSpPr/>
                <p:nvPr/>
              </p:nvSpPr>
              <p:spPr>
                <a:xfrm>
                  <a:off x="1619855" y="4378013"/>
                  <a:ext cx="54880" cy="135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8" h="3870" extrusionOk="0">
                      <a:moveTo>
                        <a:pt x="1" y="0"/>
                      </a:moveTo>
                      <a:lnTo>
                        <a:pt x="1" y="426"/>
                      </a:lnTo>
                      <a:cubicBezTo>
                        <a:pt x="666" y="604"/>
                        <a:pt x="1161" y="1212"/>
                        <a:pt x="1161" y="1935"/>
                      </a:cubicBezTo>
                      <a:cubicBezTo>
                        <a:pt x="1161" y="2658"/>
                        <a:pt x="666" y="3266"/>
                        <a:pt x="1" y="3448"/>
                      </a:cubicBezTo>
                      <a:lnTo>
                        <a:pt x="1" y="3869"/>
                      </a:lnTo>
                      <a:cubicBezTo>
                        <a:pt x="895" y="3680"/>
                        <a:pt x="1568" y="2887"/>
                        <a:pt x="1568" y="1935"/>
                      </a:cubicBezTo>
                      <a:cubicBezTo>
                        <a:pt x="1568" y="983"/>
                        <a:pt x="895" y="190"/>
                        <a:pt x="1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2" name="Google Shape;1012;p39"/>
                <p:cNvSpPr/>
                <p:nvPr/>
              </p:nvSpPr>
              <p:spPr>
                <a:xfrm>
                  <a:off x="1619855" y="4411859"/>
                  <a:ext cx="27545" cy="67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7" h="1935" extrusionOk="0">
                      <a:moveTo>
                        <a:pt x="1" y="1"/>
                      </a:moveTo>
                      <a:lnTo>
                        <a:pt x="1" y="1935"/>
                      </a:lnTo>
                      <a:cubicBezTo>
                        <a:pt x="450" y="1842"/>
                        <a:pt x="786" y="1444"/>
                        <a:pt x="786" y="968"/>
                      </a:cubicBezTo>
                      <a:cubicBezTo>
                        <a:pt x="786" y="492"/>
                        <a:pt x="450" y="97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3" name="Google Shape;1013;p39"/>
                <p:cNvSpPr/>
                <p:nvPr/>
              </p:nvSpPr>
              <p:spPr>
                <a:xfrm>
                  <a:off x="1708302" y="4429849"/>
                  <a:ext cx="397845" cy="317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67" h="907" extrusionOk="0">
                      <a:moveTo>
                        <a:pt x="0" y="1"/>
                      </a:moveTo>
                      <a:lnTo>
                        <a:pt x="0" y="906"/>
                      </a:lnTo>
                      <a:lnTo>
                        <a:pt x="11367" y="906"/>
                      </a:lnTo>
                      <a:lnTo>
                        <a:pt x="11367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4" name="Google Shape;1014;p39"/>
                <p:cNvSpPr/>
                <p:nvPr/>
              </p:nvSpPr>
              <p:spPr>
                <a:xfrm>
                  <a:off x="2061320" y="4400904"/>
                  <a:ext cx="89670" cy="896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2" h="2562" extrusionOk="0">
                      <a:moveTo>
                        <a:pt x="1281" y="1"/>
                      </a:moveTo>
                      <a:cubicBezTo>
                        <a:pt x="573" y="1"/>
                        <a:pt x="1" y="576"/>
                        <a:pt x="1" y="1281"/>
                      </a:cubicBezTo>
                      <a:cubicBezTo>
                        <a:pt x="1" y="1989"/>
                        <a:pt x="573" y="2562"/>
                        <a:pt x="1281" y="2562"/>
                      </a:cubicBezTo>
                      <a:cubicBezTo>
                        <a:pt x="1989" y="2562"/>
                        <a:pt x="2561" y="1989"/>
                        <a:pt x="2561" y="1281"/>
                      </a:cubicBezTo>
                      <a:cubicBezTo>
                        <a:pt x="2561" y="576"/>
                        <a:pt x="1989" y="1"/>
                        <a:pt x="128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5" name="Google Shape;1015;p39"/>
                <p:cNvSpPr/>
                <p:nvPr/>
              </p:nvSpPr>
              <p:spPr>
                <a:xfrm>
                  <a:off x="2317245" y="4405769"/>
                  <a:ext cx="54740" cy="83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4" h="2380" extrusionOk="0">
                      <a:moveTo>
                        <a:pt x="786" y="241"/>
                      </a:moveTo>
                      <a:cubicBezTo>
                        <a:pt x="1107" y="241"/>
                        <a:pt x="1250" y="616"/>
                        <a:pt x="1250" y="1180"/>
                      </a:cubicBezTo>
                      <a:cubicBezTo>
                        <a:pt x="1250" y="1769"/>
                        <a:pt x="1099" y="2140"/>
                        <a:pt x="782" y="2140"/>
                      </a:cubicBezTo>
                      <a:cubicBezTo>
                        <a:pt x="496" y="2140"/>
                        <a:pt x="314" y="1799"/>
                        <a:pt x="314" y="1200"/>
                      </a:cubicBezTo>
                      <a:cubicBezTo>
                        <a:pt x="314" y="573"/>
                        <a:pt x="511" y="241"/>
                        <a:pt x="786" y="241"/>
                      </a:cubicBezTo>
                      <a:close/>
                      <a:moveTo>
                        <a:pt x="801" y="1"/>
                      </a:moveTo>
                      <a:cubicBezTo>
                        <a:pt x="333" y="1"/>
                        <a:pt x="1" y="426"/>
                        <a:pt x="1" y="1196"/>
                      </a:cubicBezTo>
                      <a:cubicBezTo>
                        <a:pt x="8" y="1958"/>
                        <a:pt x="314" y="2380"/>
                        <a:pt x="763" y="2380"/>
                      </a:cubicBezTo>
                      <a:cubicBezTo>
                        <a:pt x="1274" y="2380"/>
                        <a:pt x="1563" y="1946"/>
                        <a:pt x="1563" y="1165"/>
                      </a:cubicBezTo>
                      <a:cubicBezTo>
                        <a:pt x="1563" y="434"/>
                        <a:pt x="1285" y="1"/>
                        <a:pt x="80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6" name="Google Shape;1016;p39"/>
                <p:cNvSpPr/>
                <p:nvPr/>
              </p:nvSpPr>
              <p:spPr>
                <a:xfrm>
                  <a:off x="2382767" y="4429849"/>
                  <a:ext cx="14840" cy="592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" h="1692" extrusionOk="0">
                      <a:moveTo>
                        <a:pt x="214" y="1"/>
                      </a:moveTo>
                      <a:cubicBezTo>
                        <a:pt x="90" y="1"/>
                        <a:pt x="1" y="94"/>
                        <a:pt x="1" y="222"/>
                      </a:cubicBezTo>
                      <a:cubicBezTo>
                        <a:pt x="1" y="345"/>
                        <a:pt x="86" y="442"/>
                        <a:pt x="209" y="442"/>
                      </a:cubicBezTo>
                      <a:cubicBezTo>
                        <a:pt x="341" y="442"/>
                        <a:pt x="423" y="345"/>
                        <a:pt x="423" y="222"/>
                      </a:cubicBezTo>
                      <a:cubicBezTo>
                        <a:pt x="418" y="94"/>
                        <a:pt x="338" y="1"/>
                        <a:pt x="214" y="1"/>
                      </a:cubicBezTo>
                      <a:close/>
                      <a:moveTo>
                        <a:pt x="214" y="1251"/>
                      </a:moveTo>
                      <a:cubicBezTo>
                        <a:pt x="90" y="1251"/>
                        <a:pt x="1" y="1340"/>
                        <a:pt x="1" y="1472"/>
                      </a:cubicBezTo>
                      <a:cubicBezTo>
                        <a:pt x="1" y="1595"/>
                        <a:pt x="86" y="1692"/>
                        <a:pt x="209" y="1692"/>
                      </a:cubicBezTo>
                      <a:cubicBezTo>
                        <a:pt x="341" y="1692"/>
                        <a:pt x="423" y="1595"/>
                        <a:pt x="423" y="1472"/>
                      </a:cubicBezTo>
                      <a:cubicBezTo>
                        <a:pt x="418" y="1340"/>
                        <a:pt x="338" y="1251"/>
                        <a:pt x="214" y="125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7" name="Google Shape;1017;p39"/>
                <p:cNvSpPr/>
                <p:nvPr/>
              </p:nvSpPr>
              <p:spPr>
                <a:xfrm>
                  <a:off x="2407127" y="4407134"/>
                  <a:ext cx="50155" cy="819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3" h="2341" extrusionOk="0">
                      <a:moveTo>
                        <a:pt x="288" y="0"/>
                      </a:moveTo>
                      <a:lnTo>
                        <a:pt x="136" y="1107"/>
                      </a:lnTo>
                      <a:cubicBezTo>
                        <a:pt x="222" y="1095"/>
                        <a:pt x="326" y="1080"/>
                        <a:pt x="458" y="1080"/>
                      </a:cubicBezTo>
                      <a:cubicBezTo>
                        <a:pt x="915" y="1080"/>
                        <a:pt x="1115" y="1293"/>
                        <a:pt x="1120" y="1591"/>
                      </a:cubicBezTo>
                      <a:cubicBezTo>
                        <a:pt x="1120" y="1900"/>
                        <a:pt x="868" y="2089"/>
                        <a:pt x="574" y="2089"/>
                      </a:cubicBezTo>
                      <a:cubicBezTo>
                        <a:pt x="365" y="2089"/>
                        <a:pt x="175" y="2020"/>
                        <a:pt x="83" y="1962"/>
                      </a:cubicBezTo>
                      <a:lnTo>
                        <a:pt x="1" y="2198"/>
                      </a:lnTo>
                      <a:cubicBezTo>
                        <a:pt x="113" y="2271"/>
                        <a:pt x="326" y="2341"/>
                        <a:pt x="578" y="2341"/>
                      </a:cubicBezTo>
                      <a:cubicBezTo>
                        <a:pt x="1077" y="2341"/>
                        <a:pt x="1433" y="2005"/>
                        <a:pt x="1433" y="1555"/>
                      </a:cubicBezTo>
                      <a:cubicBezTo>
                        <a:pt x="1433" y="1266"/>
                        <a:pt x="1286" y="1068"/>
                        <a:pt x="1104" y="964"/>
                      </a:cubicBezTo>
                      <a:cubicBezTo>
                        <a:pt x="961" y="878"/>
                        <a:pt x="786" y="839"/>
                        <a:pt x="609" y="839"/>
                      </a:cubicBezTo>
                      <a:cubicBezTo>
                        <a:pt x="524" y="839"/>
                        <a:pt x="474" y="848"/>
                        <a:pt x="419" y="855"/>
                      </a:cubicBezTo>
                      <a:lnTo>
                        <a:pt x="508" y="264"/>
                      </a:lnTo>
                      <a:lnTo>
                        <a:pt x="1386" y="264"/>
                      </a:lnTo>
                      <a:lnTo>
                        <a:pt x="138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8" name="Google Shape;1018;p39"/>
                <p:cNvSpPr/>
                <p:nvPr/>
              </p:nvSpPr>
              <p:spPr>
                <a:xfrm>
                  <a:off x="2469988" y="4405769"/>
                  <a:ext cx="54740" cy="83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4" h="2380" extrusionOk="0">
                      <a:moveTo>
                        <a:pt x="782" y="241"/>
                      </a:moveTo>
                      <a:cubicBezTo>
                        <a:pt x="1107" y="241"/>
                        <a:pt x="1250" y="616"/>
                        <a:pt x="1250" y="1180"/>
                      </a:cubicBezTo>
                      <a:cubicBezTo>
                        <a:pt x="1250" y="1769"/>
                        <a:pt x="1099" y="2140"/>
                        <a:pt x="778" y="2140"/>
                      </a:cubicBezTo>
                      <a:cubicBezTo>
                        <a:pt x="496" y="2140"/>
                        <a:pt x="314" y="1799"/>
                        <a:pt x="314" y="1200"/>
                      </a:cubicBezTo>
                      <a:cubicBezTo>
                        <a:pt x="314" y="573"/>
                        <a:pt x="511" y="241"/>
                        <a:pt x="782" y="241"/>
                      </a:cubicBezTo>
                      <a:close/>
                      <a:moveTo>
                        <a:pt x="801" y="1"/>
                      </a:moveTo>
                      <a:cubicBezTo>
                        <a:pt x="333" y="1"/>
                        <a:pt x="1" y="426"/>
                        <a:pt x="1" y="1196"/>
                      </a:cubicBezTo>
                      <a:cubicBezTo>
                        <a:pt x="8" y="1958"/>
                        <a:pt x="314" y="2380"/>
                        <a:pt x="763" y="2380"/>
                      </a:cubicBezTo>
                      <a:cubicBezTo>
                        <a:pt x="1274" y="2380"/>
                        <a:pt x="1563" y="1946"/>
                        <a:pt x="1563" y="1165"/>
                      </a:cubicBezTo>
                      <a:cubicBezTo>
                        <a:pt x="1563" y="434"/>
                        <a:pt x="1285" y="1"/>
                        <a:pt x="80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9" name="Google Shape;1019;p39"/>
                <p:cNvSpPr/>
                <p:nvPr/>
              </p:nvSpPr>
              <p:spPr>
                <a:xfrm>
                  <a:off x="2555180" y="4402794"/>
                  <a:ext cx="43085" cy="8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1" h="2570" extrusionOk="0">
                      <a:moveTo>
                        <a:pt x="990" y="1"/>
                      </a:moveTo>
                      <a:lnTo>
                        <a:pt x="0" y="2570"/>
                      </a:lnTo>
                      <a:lnTo>
                        <a:pt x="240" y="2570"/>
                      </a:lnTo>
                      <a:lnTo>
                        <a:pt x="1231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0" name="Google Shape;1020;p39"/>
                <p:cNvSpPr/>
                <p:nvPr/>
              </p:nvSpPr>
              <p:spPr>
                <a:xfrm>
                  <a:off x="2629627" y="4405769"/>
                  <a:ext cx="51520" cy="819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" h="2341" extrusionOk="0">
                      <a:moveTo>
                        <a:pt x="709" y="1"/>
                      </a:moveTo>
                      <a:cubicBezTo>
                        <a:pt x="445" y="1"/>
                        <a:pt x="218" y="101"/>
                        <a:pt x="59" y="237"/>
                      </a:cubicBezTo>
                      <a:lnTo>
                        <a:pt x="156" y="453"/>
                      </a:lnTo>
                      <a:cubicBezTo>
                        <a:pt x="264" y="364"/>
                        <a:pt x="438" y="260"/>
                        <a:pt x="647" y="260"/>
                      </a:cubicBezTo>
                      <a:cubicBezTo>
                        <a:pt x="988" y="260"/>
                        <a:pt x="1104" y="476"/>
                        <a:pt x="1104" y="708"/>
                      </a:cubicBezTo>
                      <a:cubicBezTo>
                        <a:pt x="1100" y="1057"/>
                        <a:pt x="833" y="1355"/>
                        <a:pt x="245" y="1912"/>
                      </a:cubicBezTo>
                      <a:lnTo>
                        <a:pt x="1" y="2151"/>
                      </a:lnTo>
                      <a:lnTo>
                        <a:pt x="1" y="2341"/>
                      </a:lnTo>
                      <a:lnTo>
                        <a:pt x="1471" y="2341"/>
                      </a:lnTo>
                      <a:lnTo>
                        <a:pt x="1471" y="2082"/>
                      </a:lnTo>
                      <a:lnTo>
                        <a:pt x="438" y="2082"/>
                      </a:lnTo>
                      <a:lnTo>
                        <a:pt x="438" y="2074"/>
                      </a:lnTo>
                      <a:lnTo>
                        <a:pt x="620" y="1904"/>
                      </a:lnTo>
                      <a:cubicBezTo>
                        <a:pt x="1107" y="1440"/>
                        <a:pt x="1413" y="1096"/>
                        <a:pt x="1413" y="669"/>
                      </a:cubicBezTo>
                      <a:cubicBezTo>
                        <a:pt x="1413" y="341"/>
                        <a:pt x="1204" y="1"/>
                        <a:pt x="709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1" name="Google Shape;1021;p39"/>
                <p:cNvSpPr/>
                <p:nvPr/>
              </p:nvSpPr>
              <p:spPr>
                <a:xfrm>
                  <a:off x="2694098" y="4429849"/>
                  <a:ext cx="14805" cy="592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3" h="1692" extrusionOk="0">
                      <a:moveTo>
                        <a:pt x="213" y="1"/>
                      </a:moveTo>
                      <a:cubicBezTo>
                        <a:pt x="89" y="1"/>
                        <a:pt x="1" y="94"/>
                        <a:pt x="1" y="222"/>
                      </a:cubicBezTo>
                      <a:cubicBezTo>
                        <a:pt x="1" y="345"/>
                        <a:pt x="85" y="442"/>
                        <a:pt x="210" y="442"/>
                      </a:cubicBezTo>
                      <a:cubicBezTo>
                        <a:pt x="341" y="442"/>
                        <a:pt x="422" y="345"/>
                        <a:pt x="422" y="222"/>
                      </a:cubicBezTo>
                      <a:cubicBezTo>
                        <a:pt x="419" y="94"/>
                        <a:pt x="337" y="1"/>
                        <a:pt x="213" y="1"/>
                      </a:cubicBezTo>
                      <a:close/>
                      <a:moveTo>
                        <a:pt x="213" y="1251"/>
                      </a:moveTo>
                      <a:cubicBezTo>
                        <a:pt x="89" y="1251"/>
                        <a:pt x="1" y="1340"/>
                        <a:pt x="1" y="1472"/>
                      </a:cubicBezTo>
                      <a:cubicBezTo>
                        <a:pt x="1" y="1595"/>
                        <a:pt x="85" y="1692"/>
                        <a:pt x="210" y="1692"/>
                      </a:cubicBezTo>
                      <a:cubicBezTo>
                        <a:pt x="341" y="1692"/>
                        <a:pt x="422" y="1595"/>
                        <a:pt x="422" y="1472"/>
                      </a:cubicBezTo>
                      <a:cubicBezTo>
                        <a:pt x="419" y="1340"/>
                        <a:pt x="337" y="1251"/>
                        <a:pt x="213" y="125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2" name="Google Shape;1022;p39"/>
                <p:cNvSpPr/>
                <p:nvPr/>
              </p:nvSpPr>
              <p:spPr>
                <a:xfrm>
                  <a:off x="2718494" y="4407134"/>
                  <a:ext cx="50085" cy="819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1" h="2341" extrusionOk="0">
                      <a:moveTo>
                        <a:pt x="282" y="0"/>
                      </a:moveTo>
                      <a:lnTo>
                        <a:pt x="135" y="1107"/>
                      </a:lnTo>
                      <a:cubicBezTo>
                        <a:pt x="220" y="1095"/>
                        <a:pt x="320" y="1080"/>
                        <a:pt x="452" y="1080"/>
                      </a:cubicBezTo>
                      <a:cubicBezTo>
                        <a:pt x="913" y="1080"/>
                        <a:pt x="1110" y="1293"/>
                        <a:pt x="1114" y="1591"/>
                      </a:cubicBezTo>
                      <a:cubicBezTo>
                        <a:pt x="1114" y="1900"/>
                        <a:pt x="863" y="2089"/>
                        <a:pt x="568" y="2089"/>
                      </a:cubicBezTo>
                      <a:cubicBezTo>
                        <a:pt x="359" y="2089"/>
                        <a:pt x="174" y="2020"/>
                        <a:pt x="77" y="1962"/>
                      </a:cubicBezTo>
                      <a:lnTo>
                        <a:pt x="0" y="2198"/>
                      </a:lnTo>
                      <a:cubicBezTo>
                        <a:pt x="108" y="2271"/>
                        <a:pt x="320" y="2341"/>
                        <a:pt x="572" y="2341"/>
                      </a:cubicBezTo>
                      <a:cubicBezTo>
                        <a:pt x="1072" y="2341"/>
                        <a:pt x="1431" y="2005"/>
                        <a:pt x="1431" y="1555"/>
                      </a:cubicBezTo>
                      <a:cubicBezTo>
                        <a:pt x="1431" y="1266"/>
                        <a:pt x="1281" y="1068"/>
                        <a:pt x="1099" y="964"/>
                      </a:cubicBezTo>
                      <a:cubicBezTo>
                        <a:pt x="959" y="878"/>
                        <a:pt x="781" y="839"/>
                        <a:pt x="604" y="839"/>
                      </a:cubicBezTo>
                      <a:cubicBezTo>
                        <a:pt x="518" y="839"/>
                        <a:pt x="472" y="848"/>
                        <a:pt x="418" y="855"/>
                      </a:cubicBezTo>
                      <a:lnTo>
                        <a:pt x="506" y="264"/>
                      </a:lnTo>
                      <a:lnTo>
                        <a:pt x="1385" y="264"/>
                      </a:lnTo>
                      <a:lnTo>
                        <a:pt x="1385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3" name="Google Shape;1023;p39"/>
                <p:cNvSpPr/>
                <p:nvPr/>
              </p:nvSpPr>
              <p:spPr>
                <a:xfrm>
                  <a:off x="2781285" y="4405769"/>
                  <a:ext cx="54600" cy="83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0" h="2380" extrusionOk="0">
                      <a:moveTo>
                        <a:pt x="783" y="241"/>
                      </a:moveTo>
                      <a:cubicBezTo>
                        <a:pt x="1103" y="241"/>
                        <a:pt x="1251" y="616"/>
                        <a:pt x="1251" y="1180"/>
                      </a:cubicBezTo>
                      <a:cubicBezTo>
                        <a:pt x="1251" y="1769"/>
                        <a:pt x="1096" y="2140"/>
                        <a:pt x="778" y="2140"/>
                      </a:cubicBezTo>
                      <a:cubicBezTo>
                        <a:pt x="496" y="2140"/>
                        <a:pt x="310" y="1799"/>
                        <a:pt x="310" y="1200"/>
                      </a:cubicBezTo>
                      <a:cubicBezTo>
                        <a:pt x="310" y="573"/>
                        <a:pt x="508" y="241"/>
                        <a:pt x="783" y="241"/>
                      </a:cubicBezTo>
                      <a:close/>
                      <a:moveTo>
                        <a:pt x="798" y="1"/>
                      </a:moveTo>
                      <a:cubicBezTo>
                        <a:pt x="333" y="1"/>
                        <a:pt x="1" y="426"/>
                        <a:pt x="1" y="1196"/>
                      </a:cubicBezTo>
                      <a:cubicBezTo>
                        <a:pt x="8" y="1958"/>
                        <a:pt x="310" y="2380"/>
                        <a:pt x="760" y="2380"/>
                      </a:cubicBezTo>
                      <a:cubicBezTo>
                        <a:pt x="1270" y="2380"/>
                        <a:pt x="1560" y="1946"/>
                        <a:pt x="1560" y="1165"/>
                      </a:cubicBezTo>
                      <a:cubicBezTo>
                        <a:pt x="1560" y="434"/>
                        <a:pt x="1285" y="1"/>
                        <a:pt x="798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24" name="Google Shape;1024;p39"/>
              <p:cNvGrpSpPr/>
              <p:nvPr/>
            </p:nvGrpSpPr>
            <p:grpSpPr>
              <a:xfrm>
                <a:off x="6740408" y="4082745"/>
                <a:ext cx="1412936" cy="130770"/>
                <a:chOff x="2935989" y="4367723"/>
                <a:chExt cx="1685879" cy="156032"/>
              </a:xfrm>
            </p:grpSpPr>
            <p:sp>
              <p:nvSpPr>
                <p:cNvPr id="1025" name="Google Shape;1025;p39"/>
                <p:cNvSpPr/>
                <p:nvPr/>
              </p:nvSpPr>
              <p:spPr>
                <a:xfrm>
                  <a:off x="2935989" y="4376368"/>
                  <a:ext cx="179165" cy="1387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9" h="3963" extrusionOk="0">
                      <a:moveTo>
                        <a:pt x="1323" y="1761"/>
                      </a:moveTo>
                      <a:lnTo>
                        <a:pt x="1323" y="2202"/>
                      </a:lnTo>
                      <a:lnTo>
                        <a:pt x="495" y="2202"/>
                      </a:lnTo>
                      <a:lnTo>
                        <a:pt x="495" y="1761"/>
                      </a:lnTo>
                      <a:close/>
                      <a:moveTo>
                        <a:pt x="4515" y="1761"/>
                      </a:moveTo>
                      <a:lnTo>
                        <a:pt x="4515" y="2202"/>
                      </a:lnTo>
                      <a:lnTo>
                        <a:pt x="1872" y="2202"/>
                      </a:lnTo>
                      <a:lnTo>
                        <a:pt x="1872" y="1761"/>
                      </a:lnTo>
                      <a:close/>
                      <a:moveTo>
                        <a:pt x="3191" y="2698"/>
                      </a:moveTo>
                      <a:lnTo>
                        <a:pt x="3191" y="3139"/>
                      </a:lnTo>
                      <a:lnTo>
                        <a:pt x="549" y="3139"/>
                      </a:lnTo>
                      <a:lnTo>
                        <a:pt x="549" y="2698"/>
                      </a:lnTo>
                      <a:close/>
                      <a:moveTo>
                        <a:pt x="4569" y="2698"/>
                      </a:moveTo>
                      <a:lnTo>
                        <a:pt x="4569" y="3139"/>
                      </a:lnTo>
                      <a:lnTo>
                        <a:pt x="3745" y="3139"/>
                      </a:lnTo>
                      <a:lnTo>
                        <a:pt x="3745" y="2698"/>
                      </a:lnTo>
                      <a:close/>
                      <a:moveTo>
                        <a:pt x="538" y="1"/>
                      </a:moveTo>
                      <a:cubicBezTo>
                        <a:pt x="240" y="1"/>
                        <a:pt x="0" y="241"/>
                        <a:pt x="0" y="539"/>
                      </a:cubicBezTo>
                      <a:lnTo>
                        <a:pt x="0" y="3429"/>
                      </a:lnTo>
                      <a:cubicBezTo>
                        <a:pt x="0" y="3723"/>
                        <a:pt x="240" y="3963"/>
                        <a:pt x="538" y="3963"/>
                      </a:cubicBezTo>
                      <a:lnTo>
                        <a:pt x="4584" y="3963"/>
                      </a:lnTo>
                      <a:cubicBezTo>
                        <a:pt x="4878" y="3963"/>
                        <a:pt x="5118" y="3723"/>
                        <a:pt x="5118" y="3429"/>
                      </a:cubicBezTo>
                      <a:lnTo>
                        <a:pt x="5118" y="539"/>
                      </a:lnTo>
                      <a:cubicBezTo>
                        <a:pt x="5118" y="241"/>
                        <a:pt x="4878" y="1"/>
                        <a:pt x="4584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6" name="Google Shape;1026;p39"/>
                <p:cNvSpPr/>
                <p:nvPr/>
              </p:nvSpPr>
              <p:spPr>
                <a:xfrm>
                  <a:off x="3835089" y="4383858"/>
                  <a:ext cx="196525" cy="1237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15" h="3536" extrusionOk="0">
                      <a:moveTo>
                        <a:pt x="5119" y="495"/>
                      </a:moveTo>
                      <a:lnTo>
                        <a:pt x="5119" y="3041"/>
                      </a:lnTo>
                      <a:lnTo>
                        <a:pt x="496" y="3041"/>
                      </a:lnTo>
                      <a:lnTo>
                        <a:pt x="496" y="495"/>
                      </a:lnTo>
                      <a:close/>
                      <a:moveTo>
                        <a:pt x="248" y="0"/>
                      </a:moveTo>
                      <a:cubicBezTo>
                        <a:pt x="109" y="0"/>
                        <a:pt x="0" y="112"/>
                        <a:pt x="0" y="247"/>
                      </a:cubicBezTo>
                      <a:lnTo>
                        <a:pt x="0" y="3288"/>
                      </a:lnTo>
                      <a:cubicBezTo>
                        <a:pt x="0" y="3424"/>
                        <a:pt x="109" y="3536"/>
                        <a:pt x="248" y="3536"/>
                      </a:cubicBezTo>
                      <a:lnTo>
                        <a:pt x="5367" y="3536"/>
                      </a:lnTo>
                      <a:cubicBezTo>
                        <a:pt x="5502" y="3536"/>
                        <a:pt x="5614" y="3424"/>
                        <a:pt x="5614" y="3288"/>
                      </a:cubicBezTo>
                      <a:lnTo>
                        <a:pt x="5614" y="247"/>
                      </a:lnTo>
                      <a:cubicBezTo>
                        <a:pt x="5614" y="112"/>
                        <a:pt x="5502" y="0"/>
                        <a:pt x="5367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7" name="Google Shape;1027;p39"/>
                <p:cNvSpPr/>
                <p:nvPr/>
              </p:nvSpPr>
              <p:spPr>
                <a:xfrm>
                  <a:off x="3239271" y="4379378"/>
                  <a:ext cx="129115" cy="132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9" h="3792" extrusionOk="0">
                      <a:moveTo>
                        <a:pt x="1847" y="1173"/>
                      </a:moveTo>
                      <a:cubicBezTo>
                        <a:pt x="2245" y="1173"/>
                        <a:pt x="2570" y="1498"/>
                        <a:pt x="2570" y="1896"/>
                      </a:cubicBezTo>
                      <a:cubicBezTo>
                        <a:pt x="2570" y="2298"/>
                        <a:pt x="2245" y="2619"/>
                        <a:pt x="1847" y="2619"/>
                      </a:cubicBezTo>
                      <a:cubicBezTo>
                        <a:pt x="1444" y="2619"/>
                        <a:pt x="1119" y="2298"/>
                        <a:pt x="1119" y="1896"/>
                      </a:cubicBezTo>
                      <a:cubicBezTo>
                        <a:pt x="1119" y="1498"/>
                        <a:pt x="1444" y="1173"/>
                        <a:pt x="1847" y="1173"/>
                      </a:cubicBezTo>
                      <a:close/>
                      <a:moveTo>
                        <a:pt x="1336" y="0"/>
                      </a:moveTo>
                      <a:lnTo>
                        <a:pt x="1258" y="766"/>
                      </a:lnTo>
                      <a:lnTo>
                        <a:pt x="589" y="391"/>
                      </a:lnTo>
                      <a:lnTo>
                        <a:pt x="1" y="1223"/>
                      </a:lnTo>
                      <a:lnTo>
                        <a:pt x="783" y="1896"/>
                      </a:lnTo>
                      <a:lnTo>
                        <a:pt x="1" y="2569"/>
                      </a:lnTo>
                      <a:lnTo>
                        <a:pt x="589" y="3405"/>
                      </a:lnTo>
                      <a:lnTo>
                        <a:pt x="1258" y="3025"/>
                      </a:lnTo>
                      <a:lnTo>
                        <a:pt x="1336" y="3791"/>
                      </a:lnTo>
                      <a:lnTo>
                        <a:pt x="2353" y="3791"/>
                      </a:lnTo>
                      <a:lnTo>
                        <a:pt x="2431" y="3025"/>
                      </a:lnTo>
                      <a:lnTo>
                        <a:pt x="3100" y="3405"/>
                      </a:lnTo>
                      <a:lnTo>
                        <a:pt x="3688" y="2569"/>
                      </a:lnTo>
                      <a:lnTo>
                        <a:pt x="2910" y="1896"/>
                      </a:lnTo>
                      <a:lnTo>
                        <a:pt x="3688" y="1223"/>
                      </a:lnTo>
                      <a:lnTo>
                        <a:pt x="3100" y="391"/>
                      </a:lnTo>
                      <a:lnTo>
                        <a:pt x="2431" y="766"/>
                      </a:lnTo>
                      <a:lnTo>
                        <a:pt x="235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8" name="Google Shape;1028;p39"/>
                <p:cNvSpPr/>
                <p:nvPr/>
              </p:nvSpPr>
              <p:spPr>
                <a:xfrm>
                  <a:off x="3313227" y="4379378"/>
                  <a:ext cx="82880" cy="586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68" h="1676" extrusionOk="0">
                      <a:moveTo>
                        <a:pt x="0" y="0"/>
                      </a:moveTo>
                      <a:lnTo>
                        <a:pt x="0" y="1675"/>
                      </a:lnTo>
                      <a:lnTo>
                        <a:pt x="2368" y="1675"/>
                      </a:lnTo>
                      <a:lnTo>
                        <a:pt x="2368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9" name="Google Shape;1029;p39"/>
                <p:cNvSpPr/>
                <p:nvPr/>
              </p:nvSpPr>
              <p:spPr>
                <a:xfrm>
                  <a:off x="3329468" y="4393588"/>
                  <a:ext cx="24535" cy="329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1" h="941" extrusionOk="0">
                      <a:moveTo>
                        <a:pt x="1" y="1"/>
                      </a:moveTo>
                      <a:lnTo>
                        <a:pt x="1" y="940"/>
                      </a:lnTo>
                      <a:lnTo>
                        <a:pt x="124" y="940"/>
                      </a:lnTo>
                      <a:lnTo>
                        <a:pt x="124" y="499"/>
                      </a:lnTo>
                      <a:lnTo>
                        <a:pt x="577" y="499"/>
                      </a:lnTo>
                      <a:lnTo>
                        <a:pt x="577" y="940"/>
                      </a:lnTo>
                      <a:lnTo>
                        <a:pt x="701" y="940"/>
                      </a:lnTo>
                      <a:lnTo>
                        <a:pt x="701" y="1"/>
                      </a:lnTo>
                      <a:lnTo>
                        <a:pt x="577" y="1"/>
                      </a:lnTo>
                      <a:lnTo>
                        <a:pt x="577" y="395"/>
                      </a:lnTo>
                      <a:lnTo>
                        <a:pt x="124" y="395"/>
                      </a:lnTo>
                      <a:lnTo>
                        <a:pt x="124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0" name="Google Shape;1030;p39"/>
                <p:cNvSpPr/>
                <p:nvPr/>
              </p:nvSpPr>
              <p:spPr>
                <a:xfrm>
                  <a:off x="3361283" y="4393308"/>
                  <a:ext cx="26985" cy="334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1" h="956" extrusionOk="0">
                      <a:moveTo>
                        <a:pt x="264" y="97"/>
                      </a:moveTo>
                      <a:cubicBezTo>
                        <a:pt x="520" y="97"/>
                        <a:pt x="647" y="241"/>
                        <a:pt x="647" y="461"/>
                      </a:cubicBezTo>
                      <a:cubicBezTo>
                        <a:pt x="647" y="713"/>
                        <a:pt x="504" y="859"/>
                        <a:pt x="245" y="859"/>
                      </a:cubicBezTo>
                      <a:cubicBezTo>
                        <a:pt x="198" y="859"/>
                        <a:pt x="152" y="856"/>
                        <a:pt x="120" y="852"/>
                      </a:cubicBezTo>
                      <a:lnTo>
                        <a:pt x="120" y="109"/>
                      </a:lnTo>
                      <a:cubicBezTo>
                        <a:pt x="156" y="105"/>
                        <a:pt x="202" y="97"/>
                        <a:pt x="264" y="97"/>
                      </a:cubicBezTo>
                      <a:close/>
                      <a:moveTo>
                        <a:pt x="260" y="0"/>
                      </a:moveTo>
                      <a:cubicBezTo>
                        <a:pt x="163" y="0"/>
                        <a:pt x="74" y="9"/>
                        <a:pt x="1" y="20"/>
                      </a:cubicBezTo>
                      <a:lnTo>
                        <a:pt x="1" y="945"/>
                      </a:lnTo>
                      <a:cubicBezTo>
                        <a:pt x="63" y="952"/>
                        <a:pt x="136" y="956"/>
                        <a:pt x="222" y="956"/>
                      </a:cubicBezTo>
                      <a:cubicBezTo>
                        <a:pt x="404" y="956"/>
                        <a:pt x="550" y="909"/>
                        <a:pt x="636" y="821"/>
                      </a:cubicBezTo>
                      <a:cubicBezTo>
                        <a:pt x="724" y="736"/>
                        <a:pt x="770" y="608"/>
                        <a:pt x="770" y="457"/>
                      </a:cubicBezTo>
                      <a:cubicBezTo>
                        <a:pt x="770" y="302"/>
                        <a:pt x="724" y="194"/>
                        <a:pt x="639" y="120"/>
                      </a:cubicBezTo>
                      <a:cubicBezTo>
                        <a:pt x="558" y="43"/>
                        <a:pt x="434" y="0"/>
                        <a:pt x="26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1" name="Google Shape;1031;p39"/>
                <p:cNvSpPr/>
                <p:nvPr/>
              </p:nvSpPr>
              <p:spPr>
                <a:xfrm>
                  <a:off x="3520257" y="4370558"/>
                  <a:ext cx="190715" cy="150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9" h="4295" extrusionOk="0">
                      <a:moveTo>
                        <a:pt x="4747" y="334"/>
                      </a:moveTo>
                      <a:cubicBezTo>
                        <a:pt x="4953" y="334"/>
                        <a:pt x="5119" y="500"/>
                        <a:pt x="5119" y="705"/>
                      </a:cubicBezTo>
                      <a:lnTo>
                        <a:pt x="5119" y="3595"/>
                      </a:lnTo>
                      <a:cubicBezTo>
                        <a:pt x="5119" y="3800"/>
                        <a:pt x="4953" y="3966"/>
                        <a:pt x="4747" y="3966"/>
                      </a:cubicBezTo>
                      <a:lnTo>
                        <a:pt x="701" y="3966"/>
                      </a:lnTo>
                      <a:cubicBezTo>
                        <a:pt x="496" y="3966"/>
                        <a:pt x="330" y="3800"/>
                        <a:pt x="330" y="3595"/>
                      </a:cubicBezTo>
                      <a:lnTo>
                        <a:pt x="330" y="705"/>
                      </a:lnTo>
                      <a:cubicBezTo>
                        <a:pt x="330" y="500"/>
                        <a:pt x="496" y="334"/>
                        <a:pt x="701" y="334"/>
                      </a:cubicBezTo>
                      <a:close/>
                      <a:moveTo>
                        <a:pt x="701" y="0"/>
                      </a:moveTo>
                      <a:cubicBezTo>
                        <a:pt x="314" y="0"/>
                        <a:pt x="1" y="318"/>
                        <a:pt x="1" y="705"/>
                      </a:cubicBezTo>
                      <a:lnTo>
                        <a:pt x="1" y="3595"/>
                      </a:lnTo>
                      <a:cubicBezTo>
                        <a:pt x="1" y="3982"/>
                        <a:pt x="314" y="4295"/>
                        <a:pt x="701" y="4295"/>
                      </a:cubicBezTo>
                      <a:lnTo>
                        <a:pt x="4747" y="4295"/>
                      </a:lnTo>
                      <a:cubicBezTo>
                        <a:pt x="5135" y="4295"/>
                        <a:pt x="5448" y="3982"/>
                        <a:pt x="5448" y="3595"/>
                      </a:cubicBezTo>
                      <a:lnTo>
                        <a:pt x="5448" y="705"/>
                      </a:lnTo>
                      <a:cubicBezTo>
                        <a:pt x="5448" y="318"/>
                        <a:pt x="5135" y="0"/>
                        <a:pt x="4747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2" name="Google Shape;1032;p39"/>
                <p:cNvSpPr/>
                <p:nvPr/>
              </p:nvSpPr>
              <p:spPr>
                <a:xfrm>
                  <a:off x="3623579" y="4446544"/>
                  <a:ext cx="59080" cy="456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88" h="1304" extrusionOk="0">
                      <a:moveTo>
                        <a:pt x="179" y="0"/>
                      </a:moveTo>
                      <a:cubicBezTo>
                        <a:pt x="82" y="0"/>
                        <a:pt x="1" y="77"/>
                        <a:pt x="1" y="174"/>
                      </a:cubicBezTo>
                      <a:lnTo>
                        <a:pt x="1" y="1129"/>
                      </a:lnTo>
                      <a:cubicBezTo>
                        <a:pt x="1" y="1227"/>
                        <a:pt x="82" y="1304"/>
                        <a:pt x="179" y="1304"/>
                      </a:cubicBezTo>
                      <a:lnTo>
                        <a:pt x="1513" y="1304"/>
                      </a:lnTo>
                      <a:cubicBezTo>
                        <a:pt x="1610" y="1304"/>
                        <a:pt x="1688" y="1227"/>
                        <a:pt x="1688" y="1129"/>
                      </a:cubicBezTo>
                      <a:lnTo>
                        <a:pt x="1688" y="174"/>
                      </a:lnTo>
                      <a:cubicBezTo>
                        <a:pt x="1688" y="77"/>
                        <a:pt x="1610" y="0"/>
                        <a:pt x="151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3" name="Google Shape;1033;p39"/>
                <p:cNvSpPr/>
                <p:nvPr/>
              </p:nvSpPr>
              <p:spPr>
                <a:xfrm>
                  <a:off x="4156710" y="4370558"/>
                  <a:ext cx="190680" cy="150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8" h="4295" extrusionOk="0">
                      <a:moveTo>
                        <a:pt x="700" y="0"/>
                      </a:moveTo>
                      <a:cubicBezTo>
                        <a:pt x="314" y="0"/>
                        <a:pt x="0" y="318"/>
                        <a:pt x="0" y="705"/>
                      </a:cubicBezTo>
                      <a:lnTo>
                        <a:pt x="329" y="705"/>
                      </a:lnTo>
                      <a:cubicBezTo>
                        <a:pt x="329" y="500"/>
                        <a:pt x="496" y="334"/>
                        <a:pt x="700" y="334"/>
                      </a:cubicBezTo>
                      <a:lnTo>
                        <a:pt x="4748" y="334"/>
                      </a:lnTo>
                      <a:cubicBezTo>
                        <a:pt x="4953" y="334"/>
                        <a:pt x="5119" y="500"/>
                        <a:pt x="5119" y="705"/>
                      </a:cubicBezTo>
                      <a:lnTo>
                        <a:pt x="5119" y="3595"/>
                      </a:lnTo>
                      <a:cubicBezTo>
                        <a:pt x="5119" y="3800"/>
                        <a:pt x="4953" y="3966"/>
                        <a:pt x="4748" y="3966"/>
                      </a:cubicBezTo>
                      <a:lnTo>
                        <a:pt x="3769" y="3966"/>
                      </a:lnTo>
                      <a:lnTo>
                        <a:pt x="3769" y="4295"/>
                      </a:lnTo>
                      <a:lnTo>
                        <a:pt x="4748" y="4295"/>
                      </a:lnTo>
                      <a:cubicBezTo>
                        <a:pt x="5134" y="4295"/>
                        <a:pt x="5448" y="3982"/>
                        <a:pt x="5448" y="3595"/>
                      </a:cubicBezTo>
                      <a:lnTo>
                        <a:pt x="5448" y="705"/>
                      </a:lnTo>
                      <a:cubicBezTo>
                        <a:pt x="5448" y="318"/>
                        <a:pt x="5134" y="0"/>
                        <a:pt x="4748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4" name="Google Shape;1034;p39"/>
                <p:cNvSpPr/>
                <p:nvPr/>
              </p:nvSpPr>
              <p:spPr>
                <a:xfrm>
                  <a:off x="4155765" y="4407239"/>
                  <a:ext cx="111755" cy="1117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93" h="3193" extrusionOk="0">
                      <a:moveTo>
                        <a:pt x="0" y="1"/>
                      </a:moveTo>
                      <a:lnTo>
                        <a:pt x="0" y="477"/>
                      </a:lnTo>
                      <a:cubicBezTo>
                        <a:pt x="1498" y="477"/>
                        <a:pt x="2716" y="1695"/>
                        <a:pt x="2716" y="3193"/>
                      </a:cubicBezTo>
                      <a:lnTo>
                        <a:pt x="3192" y="3193"/>
                      </a:lnTo>
                      <a:cubicBezTo>
                        <a:pt x="3192" y="1433"/>
                        <a:pt x="1761" y="1"/>
                        <a:pt x="0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5" name="Google Shape;1035;p39"/>
                <p:cNvSpPr/>
                <p:nvPr/>
              </p:nvSpPr>
              <p:spPr>
                <a:xfrm>
                  <a:off x="4155765" y="4445179"/>
                  <a:ext cx="73815" cy="738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9" h="2109" extrusionOk="0">
                      <a:moveTo>
                        <a:pt x="0" y="0"/>
                      </a:moveTo>
                      <a:lnTo>
                        <a:pt x="0" y="477"/>
                      </a:lnTo>
                      <a:cubicBezTo>
                        <a:pt x="902" y="477"/>
                        <a:pt x="1632" y="1207"/>
                        <a:pt x="1632" y="2109"/>
                      </a:cubicBezTo>
                      <a:lnTo>
                        <a:pt x="2109" y="2109"/>
                      </a:lnTo>
                      <a:cubicBezTo>
                        <a:pt x="2109" y="945"/>
                        <a:pt x="1164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6" name="Google Shape;1036;p39"/>
                <p:cNvSpPr/>
                <p:nvPr/>
              </p:nvSpPr>
              <p:spPr>
                <a:xfrm>
                  <a:off x="4155765" y="4487145"/>
                  <a:ext cx="31850" cy="31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0" h="910" extrusionOk="0">
                      <a:moveTo>
                        <a:pt x="0" y="1"/>
                      </a:moveTo>
                      <a:lnTo>
                        <a:pt x="0" y="910"/>
                      </a:lnTo>
                      <a:lnTo>
                        <a:pt x="909" y="910"/>
                      </a:lnTo>
                      <a:cubicBezTo>
                        <a:pt x="909" y="407"/>
                        <a:pt x="503" y="1"/>
                        <a:pt x="0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7" name="Google Shape;1037;p39"/>
                <p:cNvSpPr/>
                <p:nvPr/>
              </p:nvSpPr>
              <p:spPr>
                <a:xfrm>
                  <a:off x="4471542" y="4367723"/>
                  <a:ext cx="68530" cy="685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8" h="1958" extrusionOk="0">
                      <a:moveTo>
                        <a:pt x="248" y="1"/>
                      </a:moveTo>
                      <a:cubicBezTo>
                        <a:pt x="113" y="1"/>
                        <a:pt x="1" y="113"/>
                        <a:pt x="1" y="248"/>
                      </a:cubicBezTo>
                      <a:lnTo>
                        <a:pt x="1" y="1710"/>
                      </a:lnTo>
                      <a:cubicBezTo>
                        <a:pt x="1" y="1849"/>
                        <a:pt x="113" y="1958"/>
                        <a:pt x="248" y="1958"/>
                      </a:cubicBezTo>
                      <a:cubicBezTo>
                        <a:pt x="383" y="1958"/>
                        <a:pt x="495" y="1849"/>
                        <a:pt x="495" y="1710"/>
                      </a:cubicBezTo>
                      <a:lnTo>
                        <a:pt x="495" y="496"/>
                      </a:lnTo>
                      <a:lnTo>
                        <a:pt x="1710" y="496"/>
                      </a:lnTo>
                      <a:cubicBezTo>
                        <a:pt x="1845" y="496"/>
                        <a:pt x="1958" y="383"/>
                        <a:pt x="1958" y="248"/>
                      </a:cubicBezTo>
                      <a:cubicBezTo>
                        <a:pt x="1958" y="113"/>
                        <a:pt x="1845" y="1"/>
                        <a:pt x="1710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8" name="Google Shape;1038;p39"/>
                <p:cNvSpPr/>
                <p:nvPr/>
              </p:nvSpPr>
              <p:spPr>
                <a:xfrm>
                  <a:off x="4553164" y="4367723"/>
                  <a:ext cx="68705" cy="685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3" h="1958" extrusionOk="0">
                      <a:moveTo>
                        <a:pt x="249" y="1"/>
                      </a:moveTo>
                      <a:cubicBezTo>
                        <a:pt x="113" y="1"/>
                        <a:pt x="1" y="113"/>
                        <a:pt x="1" y="248"/>
                      </a:cubicBezTo>
                      <a:cubicBezTo>
                        <a:pt x="1" y="383"/>
                        <a:pt x="113" y="496"/>
                        <a:pt x="249" y="496"/>
                      </a:cubicBezTo>
                      <a:lnTo>
                        <a:pt x="1467" y="496"/>
                      </a:lnTo>
                      <a:lnTo>
                        <a:pt x="1467" y="1710"/>
                      </a:lnTo>
                      <a:cubicBezTo>
                        <a:pt x="1467" y="1849"/>
                        <a:pt x="1576" y="1958"/>
                        <a:pt x="1715" y="1958"/>
                      </a:cubicBezTo>
                      <a:cubicBezTo>
                        <a:pt x="1851" y="1958"/>
                        <a:pt x="1963" y="1849"/>
                        <a:pt x="1963" y="1710"/>
                      </a:cubicBezTo>
                      <a:lnTo>
                        <a:pt x="1963" y="248"/>
                      </a:lnTo>
                      <a:cubicBezTo>
                        <a:pt x="1963" y="113"/>
                        <a:pt x="1851" y="1"/>
                        <a:pt x="1715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9" name="Google Shape;1039;p39"/>
                <p:cNvSpPr/>
                <p:nvPr/>
              </p:nvSpPr>
              <p:spPr>
                <a:xfrm>
                  <a:off x="4553164" y="4455190"/>
                  <a:ext cx="68705" cy="685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3" h="1959" extrusionOk="0">
                      <a:moveTo>
                        <a:pt x="1715" y="0"/>
                      </a:moveTo>
                      <a:cubicBezTo>
                        <a:pt x="1576" y="0"/>
                        <a:pt x="1467" y="113"/>
                        <a:pt x="1467" y="248"/>
                      </a:cubicBezTo>
                      <a:lnTo>
                        <a:pt x="1467" y="1463"/>
                      </a:lnTo>
                      <a:lnTo>
                        <a:pt x="249" y="1463"/>
                      </a:lnTo>
                      <a:cubicBezTo>
                        <a:pt x="113" y="1463"/>
                        <a:pt x="1" y="1575"/>
                        <a:pt x="1" y="1711"/>
                      </a:cubicBezTo>
                      <a:cubicBezTo>
                        <a:pt x="1" y="1850"/>
                        <a:pt x="113" y="1959"/>
                        <a:pt x="249" y="1959"/>
                      </a:cubicBezTo>
                      <a:lnTo>
                        <a:pt x="1715" y="1959"/>
                      </a:lnTo>
                      <a:cubicBezTo>
                        <a:pt x="1851" y="1959"/>
                        <a:pt x="1963" y="1850"/>
                        <a:pt x="1963" y="1711"/>
                      </a:cubicBezTo>
                      <a:lnTo>
                        <a:pt x="1963" y="248"/>
                      </a:lnTo>
                      <a:cubicBezTo>
                        <a:pt x="1963" y="113"/>
                        <a:pt x="1851" y="0"/>
                        <a:pt x="1715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0" name="Google Shape;1040;p39"/>
                <p:cNvSpPr/>
                <p:nvPr/>
              </p:nvSpPr>
              <p:spPr>
                <a:xfrm>
                  <a:off x="4471542" y="4455190"/>
                  <a:ext cx="68530" cy="685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8" h="1959" extrusionOk="0">
                      <a:moveTo>
                        <a:pt x="248" y="0"/>
                      </a:moveTo>
                      <a:cubicBezTo>
                        <a:pt x="113" y="0"/>
                        <a:pt x="1" y="113"/>
                        <a:pt x="1" y="248"/>
                      </a:cubicBezTo>
                      <a:lnTo>
                        <a:pt x="1" y="1711"/>
                      </a:lnTo>
                      <a:cubicBezTo>
                        <a:pt x="1" y="1850"/>
                        <a:pt x="113" y="1959"/>
                        <a:pt x="248" y="1959"/>
                      </a:cubicBezTo>
                      <a:lnTo>
                        <a:pt x="1710" y="1959"/>
                      </a:lnTo>
                      <a:cubicBezTo>
                        <a:pt x="1845" y="1959"/>
                        <a:pt x="1958" y="1850"/>
                        <a:pt x="1958" y="1711"/>
                      </a:cubicBezTo>
                      <a:cubicBezTo>
                        <a:pt x="1958" y="1575"/>
                        <a:pt x="1845" y="1463"/>
                        <a:pt x="1710" y="1463"/>
                      </a:cubicBezTo>
                      <a:lnTo>
                        <a:pt x="495" y="1463"/>
                      </a:lnTo>
                      <a:lnTo>
                        <a:pt x="495" y="248"/>
                      </a:lnTo>
                      <a:cubicBezTo>
                        <a:pt x="495" y="113"/>
                        <a:pt x="383" y="0"/>
                        <a:pt x="248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pic>
        <p:nvPicPr>
          <p:cNvPr id="57" name="Nuevo proyecto">
            <a:hlinkClick r:id="" action="ppaction://media"/>
            <a:extLst>
              <a:ext uri="{FF2B5EF4-FFF2-40B4-BE49-F238E27FC236}">
                <a16:creationId xmlns:a16="http://schemas.microsoft.com/office/drawing/2014/main" id="{A446595A-F688-496F-9F7C-F567C6D0E51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01226" y="235349"/>
            <a:ext cx="6359884" cy="35313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7705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6" fill="hold"/>
                                        <p:tgtEl>
                                          <p:spTgt spid="5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video>
              <p:cMediaNode vol="80000"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7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9" name="Google Shape;1539;p53"/>
          <p:cNvSpPr txBox="1">
            <a:spLocks noGrp="1"/>
          </p:cNvSpPr>
          <p:nvPr>
            <p:ph type="title"/>
          </p:nvPr>
        </p:nvSpPr>
        <p:spPr>
          <a:xfrm>
            <a:off x="707803" y="817141"/>
            <a:ext cx="4294800" cy="6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GRACIAS!</a:t>
            </a:r>
            <a:endParaRPr dirty="0"/>
          </a:p>
        </p:txBody>
      </p:sp>
      <p:grpSp>
        <p:nvGrpSpPr>
          <p:cNvPr id="8" name="Grupo 7"/>
          <p:cNvGrpSpPr/>
          <p:nvPr/>
        </p:nvGrpSpPr>
        <p:grpSpPr>
          <a:xfrm>
            <a:off x="5387230" y="972282"/>
            <a:ext cx="3416334" cy="3416334"/>
            <a:chOff x="5615344" y="890612"/>
            <a:chExt cx="3416334" cy="3416334"/>
          </a:xfrm>
        </p:grpSpPr>
        <p:sp>
          <p:nvSpPr>
            <p:cNvPr id="1543" name="Google Shape;1543;p53"/>
            <p:cNvSpPr/>
            <p:nvPr/>
          </p:nvSpPr>
          <p:spPr>
            <a:xfrm>
              <a:off x="5615344" y="890612"/>
              <a:ext cx="3416334" cy="3416334"/>
            </a:xfrm>
            <a:custGeom>
              <a:avLst/>
              <a:gdLst/>
              <a:ahLst/>
              <a:cxnLst/>
              <a:rect l="l" t="t" r="r" b="b"/>
              <a:pathLst>
                <a:path w="99017" h="99017" extrusionOk="0">
                  <a:moveTo>
                    <a:pt x="49508" y="1051"/>
                  </a:moveTo>
                  <a:cubicBezTo>
                    <a:pt x="76214" y="1051"/>
                    <a:pt x="97967" y="22780"/>
                    <a:pt x="97967" y="49509"/>
                  </a:cubicBezTo>
                  <a:cubicBezTo>
                    <a:pt x="97967" y="76237"/>
                    <a:pt x="76214" y="97967"/>
                    <a:pt x="49508" y="97967"/>
                  </a:cubicBezTo>
                  <a:cubicBezTo>
                    <a:pt x="22780" y="97967"/>
                    <a:pt x="1050" y="76237"/>
                    <a:pt x="1050" y="49509"/>
                  </a:cubicBezTo>
                  <a:cubicBezTo>
                    <a:pt x="1050" y="22780"/>
                    <a:pt x="22780" y="1051"/>
                    <a:pt x="49508" y="1051"/>
                  </a:cubicBezTo>
                  <a:close/>
                  <a:moveTo>
                    <a:pt x="49508" y="1"/>
                  </a:moveTo>
                  <a:cubicBezTo>
                    <a:pt x="22209" y="1"/>
                    <a:pt x="0" y="22210"/>
                    <a:pt x="0" y="49509"/>
                  </a:cubicBezTo>
                  <a:cubicBezTo>
                    <a:pt x="0" y="76808"/>
                    <a:pt x="22209" y="99017"/>
                    <a:pt x="49508" y="99017"/>
                  </a:cubicBezTo>
                  <a:cubicBezTo>
                    <a:pt x="76807" y="99017"/>
                    <a:pt x="99017" y="76808"/>
                    <a:pt x="99017" y="49509"/>
                  </a:cubicBezTo>
                  <a:cubicBezTo>
                    <a:pt x="99017" y="22210"/>
                    <a:pt x="76807" y="1"/>
                    <a:pt x="495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544" name="Google Shape;1544;p53"/>
            <p:cNvPicPr preferRelativeResize="0"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69627" y="1030336"/>
              <a:ext cx="3156056" cy="3100281"/>
            </a:xfrm>
            <a:prstGeom prst="ellipse">
              <a:avLst/>
            </a:prstGeom>
            <a:noFill/>
            <a:ln>
              <a:noFill/>
            </a:ln>
          </p:spPr>
        </p:pic>
      </p:grpSp>
      <p:grpSp>
        <p:nvGrpSpPr>
          <p:cNvPr id="1551" name="Google Shape;1551;p53"/>
          <p:cNvGrpSpPr/>
          <p:nvPr/>
        </p:nvGrpSpPr>
        <p:grpSpPr>
          <a:xfrm>
            <a:off x="3901405" y="1048638"/>
            <a:ext cx="4902159" cy="2884721"/>
            <a:chOff x="3901405" y="1048638"/>
            <a:chExt cx="4902159" cy="2884721"/>
          </a:xfrm>
        </p:grpSpPr>
        <p:sp>
          <p:nvSpPr>
            <p:cNvPr id="1552" name="Google Shape;1552;p53"/>
            <p:cNvSpPr/>
            <p:nvPr/>
          </p:nvSpPr>
          <p:spPr>
            <a:xfrm>
              <a:off x="3901405" y="1985018"/>
              <a:ext cx="218159" cy="217366"/>
            </a:xfrm>
            <a:custGeom>
              <a:avLst/>
              <a:gdLst/>
              <a:ahLst/>
              <a:cxnLst/>
              <a:rect l="l" t="t" r="r" b="b"/>
              <a:pathLst>
                <a:path w="6323" h="6300" extrusionOk="0">
                  <a:moveTo>
                    <a:pt x="3173" y="0"/>
                  </a:moveTo>
                  <a:cubicBezTo>
                    <a:pt x="1415" y="0"/>
                    <a:pt x="0" y="1415"/>
                    <a:pt x="0" y="3150"/>
                  </a:cubicBezTo>
                  <a:cubicBezTo>
                    <a:pt x="0" y="4885"/>
                    <a:pt x="1415" y="6300"/>
                    <a:pt x="3173" y="6300"/>
                  </a:cubicBezTo>
                  <a:cubicBezTo>
                    <a:pt x="4907" y="6300"/>
                    <a:pt x="6323" y="4885"/>
                    <a:pt x="6323" y="3150"/>
                  </a:cubicBezTo>
                  <a:cubicBezTo>
                    <a:pt x="6323" y="1415"/>
                    <a:pt x="4907" y="0"/>
                    <a:pt x="3173" y="0"/>
                  </a:cubicBezTo>
                  <a:close/>
                </a:path>
              </a:pathLst>
            </a:custGeom>
            <a:solidFill>
              <a:srgbClr val="FF7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53"/>
            <p:cNvSpPr/>
            <p:nvPr/>
          </p:nvSpPr>
          <p:spPr>
            <a:xfrm>
              <a:off x="4799575" y="1048638"/>
              <a:ext cx="89825" cy="335300"/>
            </a:xfrm>
            <a:custGeom>
              <a:avLst/>
              <a:gdLst/>
              <a:ahLst/>
              <a:cxnLst/>
              <a:rect l="l" t="t" r="r" b="b"/>
              <a:pathLst>
                <a:path w="3593" h="13412" extrusionOk="0">
                  <a:moveTo>
                    <a:pt x="3114" y="0"/>
                  </a:moveTo>
                  <a:lnTo>
                    <a:pt x="0" y="7904"/>
                  </a:lnTo>
                  <a:lnTo>
                    <a:pt x="3593" y="5988"/>
                  </a:lnTo>
                  <a:lnTo>
                    <a:pt x="1916" y="13412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554" name="Google Shape;1554;p53"/>
            <p:cNvSpPr/>
            <p:nvPr/>
          </p:nvSpPr>
          <p:spPr>
            <a:xfrm>
              <a:off x="8585405" y="3715993"/>
              <a:ext cx="218159" cy="217366"/>
            </a:xfrm>
            <a:custGeom>
              <a:avLst/>
              <a:gdLst/>
              <a:ahLst/>
              <a:cxnLst/>
              <a:rect l="l" t="t" r="r" b="b"/>
              <a:pathLst>
                <a:path w="6323" h="6300" extrusionOk="0">
                  <a:moveTo>
                    <a:pt x="3173" y="0"/>
                  </a:moveTo>
                  <a:cubicBezTo>
                    <a:pt x="1415" y="0"/>
                    <a:pt x="0" y="1415"/>
                    <a:pt x="0" y="3150"/>
                  </a:cubicBezTo>
                  <a:cubicBezTo>
                    <a:pt x="0" y="4885"/>
                    <a:pt x="1415" y="6300"/>
                    <a:pt x="3173" y="6300"/>
                  </a:cubicBezTo>
                  <a:cubicBezTo>
                    <a:pt x="4907" y="6300"/>
                    <a:pt x="6323" y="4885"/>
                    <a:pt x="6323" y="3150"/>
                  </a:cubicBezTo>
                  <a:cubicBezTo>
                    <a:pt x="6323" y="1415"/>
                    <a:pt x="4907" y="0"/>
                    <a:pt x="3173" y="0"/>
                  </a:cubicBezTo>
                  <a:close/>
                </a:path>
              </a:pathLst>
            </a:custGeom>
            <a:solidFill>
              <a:srgbClr val="FF7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53"/>
            <p:cNvSpPr/>
            <p:nvPr/>
          </p:nvSpPr>
          <p:spPr>
            <a:xfrm>
              <a:off x="4321338" y="2800738"/>
              <a:ext cx="89825" cy="335300"/>
            </a:xfrm>
            <a:custGeom>
              <a:avLst/>
              <a:gdLst/>
              <a:ahLst/>
              <a:cxnLst/>
              <a:rect l="l" t="t" r="r" b="b"/>
              <a:pathLst>
                <a:path w="3593" h="13412" extrusionOk="0">
                  <a:moveTo>
                    <a:pt x="3114" y="0"/>
                  </a:moveTo>
                  <a:lnTo>
                    <a:pt x="0" y="7904"/>
                  </a:lnTo>
                  <a:lnTo>
                    <a:pt x="3593" y="5988"/>
                  </a:lnTo>
                  <a:lnTo>
                    <a:pt x="1916" y="13412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31" name="Google Shape;618;p23"/>
          <p:cNvSpPr txBox="1"/>
          <p:nvPr/>
        </p:nvSpPr>
        <p:spPr>
          <a:xfrm>
            <a:off x="3809251" y="5003872"/>
            <a:ext cx="6133776" cy="122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dirty="0">
                <a:solidFill>
                  <a:schemeClr val="lt2"/>
                </a:solidFill>
                <a:latin typeface="PT Sans"/>
                <a:ea typeface="PT Sans"/>
                <a:cs typeface="PT Sans"/>
                <a:sym typeface="PT Sans"/>
              </a:rPr>
              <a:t>This presentation template was created by </a:t>
            </a:r>
            <a:r>
              <a:rPr lang="en" sz="800" b="1" dirty="0">
                <a:solidFill>
                  <a:schemeClr val="dk2"/>
                </a:solidFill>
                <a:uFill>
                  <a:noFill/>
                </a:uFill>
                <a:latin typeface="PT Sans"/>
                <a:ea typeface="PT Sans"/>
                <a:cs typeface="PT Sans"/>
                <a:sym typeface="PT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800" dirty="0">
                <a:solidFill>
                  <a:schemeClr val="lt2"/>
                </a:solidFill>
                <a:latin typeface="PT Sans"/>
                <a:ea typeface="PT Sans"/>
                <a:cs typeface="PT Sans"/>
                <a:sym typeface="PT Sans"/>
              </a:rPr>
              <a:t>, including icons by </a:t>
            </a:r>
            <a:r>
              <a:rPr lang="en" sz="800" b="1" dirty="0">
                <a:solidFill>
                  <a:schemeClr val="dk2"/>
                </a:solidFill>
                <a:uFill>
                  <a:noFill/>
                </a:uFill>
                <a:latin typeface="PT Sans"/>
                <a:ea typeface="PT Sans"/>
                <a:cs typeface="PT Sans"/>
                <a:sym typeface="PT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800" b="1" dirty="0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rPr>
              <a:t> </a:t>
            </a:r>
            <a:r>
              <a:rPr lang="en" sz="800" dirty="0">
                <a:solidFill>
                  <a:schemeClr val="lt2"/>
                </a:solidFill>
                <a:latin typeface="PT Sans"/>
                <a:ea typeface="PT Sans"/>
                <a:cs typeface="PT Sans"/>
                <a:sym typeface="PT Sans"/>
              </a:rPr>
              <a:t>and infographics &amp; images by </a:t>
            </a:r>
            <a:r>
              <a:rPr lang="en" sz="800" b="1" dirty="0">
                <a:solidFill>
                  <a:schemeClr val="dk2"/>
                </a:solidFill>
                <a:uFill>
                  <a:noFill/>
                </a:uFill>
                <a:latin typeface="PT Sans"/>
                <a:ea typeface="PT Sans"/>
                <a:cs typeface="PT Sans"/>
                <a:sym typeface="PT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800" b="1" dirty="0">
                <a:solidFill>
                  <a:schemeClr val="dk2"/>
                </a:solidFill>
                <a:uFill>
                  <a:noFill/>
                </a:uFill>
                <a:latin typeface="PT Sans"/>
                <a:ea typeface="PT Sans"/>
                <a:cs typeface="PT Sans"/>
                <a:sym typeface="PT Sans"/>
              </a:rPr>
              <a:t>8</a:t>
            </a:r>
            <a:endParaRPr sz="800" b="1" dirty="0">
              <a:solidFill>
                <a:schemeClr val="dk2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35" name="Rectángulo 34"/>
          <p:cNvSpPr/>
          <p:nvPr/>
        </p:nvSpPr>
        <p:spPr>
          <a:xfrm>
            <a:off x="42352" y="37654"/>
            <a:ext cx="8989326" cy="550944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6" name="Imagen 35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38000" y="102983"/>
            <a:ext cx="2409134" cy="439247"/>
          </a:xfrm>
          <a:prstGeom prst="rect">
            <a:avLst/>
          </a:prstGeom>
        </p:spPr>
      </p:pic>
      <p:pic>
        <p:nvPicPr>
          <p:cNvPr id="37" name="Imagen 3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6638" y="102983"/>
            <a:ext cx="835290" cy="448914"/>
          </a:xfrm>
          <a:prstGeom prst="rect">
            <a:avLst/>
          </a:prstGeom>
        </p:spPr>
      </p:pic>
      <p:pic>
        <p:nvPicPr>
          <p:cNvPr id="38" name="Imagen 37"/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655"/>
          <a:stretch/>
        </p:blipFill>
        <p:spPr>
          <a:xfrm>
            <a:off x="102394" y="102983"/>
            <a:ext cx="2452792" cy="448914"/>
          </a:xfrm>
          <a:prstGeom prst="rect">
            <a:avLst/>
          </a:prstGeom>
        </p:spPr>
      </p:pic>
      <p:sp>
        <p:nvSpPr>
          <p:cNvPr id="3" name="Subtítulo 2"/>
          <p:cNvSpPr>
            <a:spLocks noGrp="1"/>
          </p:cNvSpPr>
          <p:nvPr>
            <p:ph type="subTitle" idx="2"/>
          </p:nvPr>
        </p:nvSpPr>
        <p:spPr>
          <a:xfrm>
            <a:off x="299248" y="1996039"/>
            <a:ext cx="5947886" cy="408900"/>
          </a:xfrm>
        </p:spPr>
        <p:txBody>
          <a:bodyPr/>
          <a:lstStyle/>
          <a:p>
            <a:r>
              <a:rPr lang="es-ES" sz="1400" b="1" dirty="0">
                <a:latin typeface="Montserrat" panose="020B0604020202020204" charset="0"/>
              </a:rPr>
              <a:t>Sergio Quintero</a:t>
            </a:r>
          </a:p>
          <a:p>
            <a:r>
              <a:rPr lang="es-ES" sz="1400" dirty="0">
                <a:latin typeface="Montserrat" panose="020B0604020202020204" charset="0"/>
              </a:rPr>
              <a:t>Investigador</a:t>
            </a:r>
          </a:p>
          <a:p>
            <a:r>
              <a:rPr lang="es-ES" sz="1400" dirty="0">
                <a:latin typeface="Montserrat" panose="020B0604020202020204" charset="0"/>
              </a:rPr>
              <a:t>Grupo de Investigación de Energía y Emisiones</a:t>
            </a:r>
          </a:p>
          <a:p>
            <a:r>
              <a:rPr lang="es-ES" sz="1400" b="1" dirty="0">
                <a:latin typeface="Montserrat" panose="020B0604020202020204" charset="0"/>
              </a:rPr>
              <a:t>FUNDACIÓN DE LOS FERROCARRILES ESPAÑOLES</a:t>
            </a:r>
          </a:p>
          <a:p>
            <a:endParaRPr lang="es-ES" sz="1400" dirty="0">
              <a:latin typeface="Montserrat" panose="020B0604020202020204" charset="0"/>
            </a:endParaRPr>
          </a:p>
        </p:txBody>
      </p:sp>
      <p:pic>
        <p:nvPicPr>
          <p:cNvPr id="12290" name="Picture 2" descr="La noche europea de los investigadores en madrid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6139" y="0"/>
            <a:ext cx="2049544" cy="568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upo 6"/>
          <p:cNvGrpSpPr/>
          <p:nvPr/>
        </p:nvGrpSpPr>
        <p:grpSpPr>
          <a:xfrm>
            <a:off x="491742" y="4350397"/>
            <a:ext cx="6057172" cy="537568"/>
            <a:chOff x="639440" y="4294906"/>
            <a:chExt cx="6057172" cy="537568"/>
          </a:xfrm>
        </p:grpSpPr>
        <p:pic>
          <p:nvPicPr>
            <p:cNvPr id="12292" name="Picture 4" descr="https://www.madrimasd.org/uploads/Fundacion_madrimasd_CM_21.jpg"/>
            <p:cNvPicPr>
              <a:picLocks noChangeAspect="1" noChangeArrowheads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91465" y="4294906"/>
              <a:ext cx="1489091" cy="528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94" name="Picture 6" descr="https://www.madrimasd.org/uploads/Europa_logo_21.png"/>
            <p:cNvPicPr>
              <a:picLocks noChangeAspect="1" noChangeArrowheads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440" y="4294906"/>
              <a:ext cx="726814" cy="528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96" name="Picture 8" descr="https://www.madrimasd.org/uploads/logo_ERN_Espa%C3%B1a_21.jpg"/>
            <p:cNvPicPr>
              <a:picLocks noChangeAspect="1" noChangeArrowheads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3480" y="4294906"/>
              <a:ext cx="510759" cy="5347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ángulo 4"/>
            <p:cNvSpPr/>
            <p:nvPr/>
          </p:nvSpPr>
          <p:spPr>
            <a:xfrm>
              <a:off x="3444233" y="4309254"/>
              <a:ext cx="325237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s-ES" sz="700" b="1" dirty="0">
                  <a:latin typeface="Source Sans Pro"/>
                </a:rPr>
                <a:t>El proyecto de la Noche Europea de los Investigadores de Madrid está coordinado por la Fundación </a:t>
              </a:r>
              <a:r>
                <a:rPr lang="es-ES" sz="700" b="1" dirty="0" err="1">
                  <a:latin typeface="Source Sans Pro"/>
                </a:rPr>
                <a:t>madri+d</a:t>
              </a:r>
              <a:r>
                <a:rPr lang="es-ES" sz="700" b="1" dirty="0">
                  <a:latin typeface="Source Sans Pro"/>
                </a:rPr>
                <a:t>  y está financiado por la Unión Europea dentro de Horizonte 2020, bajo las acciones Marie </a:t>
              </a:r>
              <a:r>
                <a:rPr lang="es-ES" sz="700" b="1" dirty="0" err="1">
                  <a:latin typeface="Source Sans Pro"/>
                </a:rPr>
                <a:t>Skłodowska</a:t>
              </a:r>
              <a:r>
                <a:rPr lang="es-ES" sz="700" b="1" dirty="0">
                  <a:latin typeface="Source Sans Pro"/>
                </a:rPr>
                <a:t>-Curie con el acuerdo de subvención número 101.036.010.</a:t>
              </a:r>
              <a:endParaRPr lang="es-ES" sz="700" dirty="0"/>
            </a:p>
          </p:txBody>
        </p:sp>
      </p:grpSp>
      <p:grpSp>
        <p:nvGrpSpPr>
          <p:cNvPr id="47" name="Grupo 46"/>
          <p:cNvGrpSpPr/>
          <p:nvPr/>
        </p:nvGrpSpPr>
        <p:grpSpPr>
          <a:xfrm>
            <a:off x="1171086" y="2840182"/>
            <a:ext cx="2928536" cy="711387"/>
            <a:chOff x="7375099" y="4716364"/>
            <a:chExt cx="1606477" cy="396461"/>
          </a:xfrm>
        </p:grpSpPr>
        <p:pic>
          <p:nvPicPr>
            <p:cNvPr id="48" name="Imagen 2"/>
            <p:cNvPicPr>
              <a:picLocks noChangeAspect="1"/>
            </p:cNvPicPr>
            <p:nvPr userDrawn="1"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34521" y="4738727"/>
              <a:ext cx="1347055" cy="3740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9" name="Google Shape;683;p28"/>
            <p:cNvGrpSpPr/>
            <p:nvPr userDrawn="1"/>
          </p:nvGrpSpPr>
          <p:grpSpPr>
            <a:xfrm>
              <a:off x="7375099" y="4716364"/>
              <a:ext cx="259415" cy="359984"/>
              <a:chOff x="5907238" y="532836"/>
              <a:chExt cx="118965" cy="244207"/>
            </a:xfrm>
            <a:solidFill>
              <a:srgbClr val="002F66"/>
            </a:solidFill>
          </p:grpSpPr>
          <p:sp>
            <p:nvSpPr>
              <p:cNvPr id="50" name="Google Shape;684;p28"/>
              <p:cNvSpPr/>
              <p:nvPr/>
            </p:nvSpPr>
            <p:spPr>
              <a:xfrm>
                <a:off x="5907238" y="590349"/>
                <a:ext cx="118965" cy="186693"/>
              </a:xfrm>
              <a:custGeom>
                <a:avLst/>
                <a:gdLst/>
                <a:ahLst/>
                <a:cxnLst/>
                <a:rect l="l" t="t" r="r" b="b"/>
                <a:pathLst>
                  <a:path w="3448" h="5411" extrusionOk="0">
                    <a:moveTo>
                      <a:pt x="1416" y="594"/>
                    </a:moveTo>
                    <a:cubicBezTo>
                      <a:pt x="1690" y="914"/>
                      <a:pt x="1964" y="1233"/>
                      <a:pt x="2238" y="1530"/>
                    </a:cubicBezTo>
                    <a:cubicBezTo>
                      <a:pt x="2238" y="1553"/>
                      <a:pt x="2238" y="1553"/>
                      <a:pt x="2215" y="1553"/>
                    </a:cubicBezTo>
                    <a:lnTo>
                      <a:pt x="1781" y="1553"/>
                    </a:lnTo>
                    <a:cubicBezTo>
                      <a:pt x="1872" y="1804"/>
                      <a:pt x="1964" y="2032"/>
                      <a:pt x="2055" y="2260"/>
                    </a:cubicBezTo>
                    <a:cubicBezTo>
                      <a:pt x="2055" y="2260"/>
                      <a:pt x="2032" y="2260"/>
                      <a:pt x="2032" y="2283"/>
                    </a:cubicBezTo>
                    <a:cubicBezTo>
                      <a:pt x="1758" y="1964"/>
                      <a:pt x="1484" y="1644"/>
                      <a:pt x="1210" y="1302"/>
                    </a:cubicBezTo>
                    <a:lnTo>
                      <a:pt x="1667" y="1302"/>
                    </a:lnTo>
                    <a:cubicBezTo>
                      <a:pt x="1576" y="1073"/>
                      <a:pt x="1484" y="822"/>
                      <a:pt x="1393" y="594"/>
                    </a:cubicBezTo>
                    <a:close/>
                    <a:moveTo>
                      <a:pt x="138" y="1"/>
                    </a:moveTo>
                    <a:cubicBezTo>
                      <a:pt x="1" y="1"/>
                      <a:pt x="1" y="23"/>
                      <a:pt x="1" y="137"/>
                    </a:cubicBezTo>
                    <a:cubicBezTo>
                      <a:pt x="1" y="274"/>
                      <a:pt x="1" y="411"/>
                      <a:pt x="1" y="548"/>
                    </a:cubicBezTo>
                    <a:cubicBezTo>
                      <a:pt x="1" y="754"/>
                      <a:pt x="69" y="845"/>
                      <a:pt x="252" y="891"/>
                    </a:cubicBezTo>
                    <a:cubicBezTo>
                      <a:pt x="275" y="891"/>
                      <a:pt x="275" y="891"/>
                      <a:pt x="297" y="914"/>
                    </a:cubicBezTo>
                    <a:cubicBezTo>
                      <a:pt x="297" y="1096"/>
                      <a:pt x="297" y="1279"/>
                      <a:pt x="297" y="1461"/>
                    </a:cubicBezTo>
                    <a:cubicBezTo>
                      <a:pt x="275" y="2169"/>
                      <a:pt x="731" y="2717"/>
                      <a:pt x="1302" y="2899"/>
                    </a:cubicBezTo>
                    <a:cubicBezTo>
                      <a:pt x="1347" y="2899"/>
                      <a:pt x="1347" y="2922"/>
                      <a:pt x="1347" y="2968"/>
                    </a:cubicBezTo>
                    <a:cubicBezTo>
                      <a:pt x="1347" y="3059"/>
                      <a:pt x="1347" y="3150"/>
                      <a:pt x="1347" y="3242"/>
                    </a:cubicBezTo>
                    <a:cubicBezTo>
                      <a:pt x="1347" y="3310"/>
                      <a:pt x="1393" y="3379"/>
                      <a:pt x="1439" y="3379"/>
                    </a:cubicBezTo>
                    <a:cubicBezTo>
                      <a:pt x="1507" y="3401"/>
                      <a:pt x="1507" y="3447"/>
                      <a:pt x="1507" y="3470"/>
                    </a:cubicBezTo>
                    <a:cubicBezTo>
                      <a:pt x="1507" y="3721"/>
                      <a:pt x="1484" y="3949"/>
                      <a:pt x="1553" y="4178"/>
                    </a:cubicBezTo>
                    <a:cubicBezTo>
                      <a:pt x="1713" y="4794"/>
                      <a:pt x="2306" y="5319"/>
                      <a:pt x="2945" y="5387"/>
                    </a:cubicBezTo>
                    <a:cubicBezTo>
                      <a:pt x="3105" y="5387"/>
                      <a:pt x="3265" y="5387"/>
                      <a:pt x="3447" y="5410"/>
                    </a:cubicBezTo>
                    <a:lnTo>
                      <a:pt x="3447" y="4954"/>
                    </a:lnTo>
                    <a:lnTo>
                      <a:pt x="3196" y="4954"/>
                    </a:lnTo>
                    <a:cubicBezTo>
                      <a:pt x="2671" y="4954"/>
                      <a:pt x="2238" y="4680"/>
                      <a:pt x="2032" y="4200"/>
                    </a:cubicBezTo>
                    <a:cubicBezTo>
                      <a:pt x="1941" y="3949"/>
                      <a:pt x="1941" y="3698"/>
                      <a:pt x="1941" y="3447"/>
                    </a:cubicBezTo>
                    <a:cubicBezTo>
                      <a:pt x="1941" y="3424"/>
                      <a:pt x="1986" y="3401"/>
                      <a:pt x="2009" y="3401"/>
                    </a:cubicBezTo>
                    <a:cubicBezTo>
                      <a:pt x="2055" y="3356"/>
                      <a:pt x="2101" y="3310"/>
                      <a:pt x="2101" y="3242"/>
                    </a:cubicBezTo>
                    <a:cubicBezTo>
                      <a:pt x="2101" y="3173"/>
                      <a:pt x="2101" y="3082"/>
                      <a:pt x="2078" y="2991"/>
                    </a:cubicBezTo>
                    <a:cubicBezTo>
                      <a:pt x="2078" y="2945"/>
                      <a:pt x="2101" y="2899"/>
                      <a:pt x="2169" y="2877"/>
                    </a:cubicBezTo>
                    <a:cubicBezTo>
                      <a:pt x="2717" y="2694"/>
                      <a:pt x="3036" y="2306"/>
                      <a:pt x="3128" y="1758"/>
                    </a:cubicBezTo>
                    <a:cubicBezTo>
                      <a:pt x="3173" y="1507"/>
                      <a:pt x="3151" y="1279"/>
                      <a:pt x="3151" y="1028"/>
                    </a:cubicBezTo>
                    <a:cubicBezTo>
                      <a:pt x="3151" y="936"/>
                      <a:pt x="3151" y="891"/>
                      <a:pt x="3265" y="868"/>
                    </a:cubicBezTo>
                    <a:cubicBezTo>
                      <a:pt x="3379" y="845"/>
                      <a:pt x="3424" y="731"/>
                      <a:pt x="3447" y="617"/>
                    </a:cubicBezTo>
                    <a:cubicBezTo>
                      <a:pt x="3447" y="434"/>
                      <a:pt x="3447" y="274"/>
                      <a:pt x="3447" y="92"/>
                    </a:cubicBezTo>
                    <a:cubicBezTo>
                      <a:pt x="3447" y="23"/>
                      <a:pt x="3424" y="1"/>
                      <a:pt x="3356" y="1"/>
                    </a:cubicBezTo>
                    <a:cubicBezTo>
                      <a:pt x="3326" y="8"/>
                      <a:pt x="3298" y="11"/>
                      <a:pt x="3271" y="11"/>
                    </a:cubicBezTo>
                    <a:cubicBezTo>
                      <a:pt x="3216" y="11"/>
                      <a:pt x="3166" y="1"/>
                      <a:pt x="310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n>
                    <a:solidFill>
                      <a:schemeClr val="tx2">
                        <a:lumMod val="75000"/>
                      </a:schemeClr>
                    </a:solidFill>
                  </a:ln>
                </a:endParaRPr>
              </a:p>
            </p:txBody>
          </p:sp>
          <p:sp>
            <p:nvSpPr>
              <p:cNvPr id="51" name="Google Shape;685;p28"/>
              <p:cNvSpPr/>
              <p:nvPr/>
            </p:nvSpPr>
            <p:spPr>
              <a:xfrm>
                <a:off x="5988351" y="532974"/>
                <a:ext cx="17355" cy="51098"/>
              </a:xfrm>
              <a:custGeom>
                <a:avLst/>
                <a:gdLst/>
                <a:ahLst/>
                <a:cxnLst/>
                <a:rect l="l" t="t" r="r" b="b"/>
                <a:pathLst>
                  <a:path w="503" h="1481" extrusionOk="0">
                    <a:moveTo>
                      <a:pt x="265" y="0"/>
                    </a:moveTo>
                    <a:cubicBezTo>
                      <a:pt x="232" y="0"/>
                      <a:pt x="196" y="7"/>
                      <a:pt x="160" y="20"/>
                    </a:cubicBezTo>
                    <a:cubicBezTo>
                      <a:pt x="69" y="66"/>
                      <a:pt x="1" y="134"/>
                      <a:pt x="1" y="226"/>
                    </a:cubicBezTo>
                    <a:cubicBezTo>
                      <a:pt x="1" y="636"/>
                      <a:pt x="1" y="1070"/>
                      <a:pt x="1" y="1481"/>
                    </a:cubicBezTo>
                    <a:lnTo>
                      <a:pt x="503" y="1481"/>
                    </a:lnTo>
                    <a:cubicBezTo>
                      <a:pt x="503" y="1458"/>
                      <a:pt x="503" y="1435"/>
                      <a:pt x="503" y="1412"/>
                    </a:cubicBezTo>
                    <a:cubicBezTo>
                      <a:pt x="503" y="1047"/>
                      <a:pt x="503" y="659"/>
                      <a:pt x="503" y="271"/>
                    </a:cubicBezTo>
                    <a:cubicBezTo>
                      <a:pt x="503" y="106"/>
                      <a:pt x="400" y="0"/>
                      <a:pt x="26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n>
                    <a:solidFill>
                      <a:schemeClr val="tx2">
                        <a:lumMod val="75000"/>
                      </a:schemeClr>
                    </a:solidFill>
                  </a:ln>
                </a:endParaRPr>
              </a:p>
            </p:txBody>
          </p:sp>
          <p:sp>
            <p:nvSpPr>
              <p:cNvPr id="52" name="Google Shape;686;p28"/>
              <p:cNvSpPr/>
              <p:nvPr/>
            </p:nvSpPr>
            <p:spPr>
              <a:xfrm>
                <a:off x="5926938" y="532836"/>
                <a:ext cx="18148" cy="51236"/>
              </a:xfrm>
              <a:custGeom>
                <a:avLst/>
                <a:gdLst/>
                <a:ahLst/>
                <a:cxnLst/>
                <a:rect l="l" t="t" r="r" b="b"/>
                <a:pathLst>
                  <a:path w="526" h="1485" extrusionOk="0">
                    <a:moveTo>
                      <a:pt x="247" y="0"/>
                    </a:moveTo>
                    <a:cubicBezTo>
                      <a:pt x="190" y="0"/>
                      <a:pt x="136" y="26"/>
                      <a:pt x="92" y="70"/>
                    </a:cubicBezTo>
                    <a:cubicBezTo>
                      <a:pt x="46" y="115"/>
                      <a:pt x="0" y="184"/>
                      <a:pt x="0" y="252"/>
                    </a:cubicBezTo>
                    <a:cubicBezTo>
                      <a:pt x="0" y="663"/>
                      <a:pt x="0" y="1074"/>
                      <a:pt x="0" y="1462"/>
                    </a:cubicBezTo>
                    <a:cubicBezTo>
                      <a:pt x="0" y="1485"/>
                      <a:pt x="23" y="1485"/>
                      <a:pt x="23" y="1485"/>
                    </a:cubicBezTo>
                    <a:lnTo>
                      <a:pt x="502" y="1485"/>
                    </a:lnTo>
                    <a:cubicBezTo>
                      <a:pt x="502" y="1485"/>
                      <a:pt x="525" y="1462"/>
                      <a:pt x="525" y="1439"/>
                    </a:cubicBezTo>
                    <a:cubicBezTo>
                      <a:pt x="525" y="1051"/>
                      <a:pt x="525" y="663"/>
                      <a:pt x="525" y="275"/>
                    </a:cubicBezTo>
                    <a:cubicBezTo>
                      <a:pt x="525" y="161"/>
                      <a:pt x="457" y="70"/>
                      <a:pt x="343" y="24"/>
                    </a:cubicBezTo>
                    <a:cubicBezTo>
                      <a:pt x="310" y="8"/>
                      <a:pt x="278" y="0"/>
                      <a:pt x="24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n>
                    <a:solidFill>
                      <a:schemeClr val="tx2">
                        <a:lumMod val="75000"/>
                      </a:schemeClr>
                    </a:solidFill>
                  </a:ln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02013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8" name="Google Shape;768;p31"/>
          <p:cNvGrpSpPr/>
          <p:nvPr/>
        </p:nvGrpSpPr>
        <p:grpSpPr>
          <a:xfrm>
            <a:off x="-127625" y="1717963"/>
            <a:ext cx="8160523" cy="5327373"/>
            <a:chOff x="-127625" y="1717963"/>
            <a:chExt cx="8160523" cy="5327373"/>
          </a:xfrm>
        </p:grpSpPr>
        <p:sp>
          <p:nvSpPr>
            <p:cNvPr id="769" name="Google Shape;769;p31"/>
            <p:cNvSpPr/>
            <p:nvPr/>
          </p:nvSpPr>
          <p:spPr>
            <a:xfrm rot="10800000" flipH="1">
              <a:off x="-127625" y="3347875"/>
              <a:ext cx="4336930" cy="3697460"/>
            </a:xfrm>
            <a:custGeom>
              <a:avLst/>
              <a:gdLst/>
              <a:ahLst/>
              <a:cxnLst/>
              <a:rect l="l" t="t" r="r" b="b"/>
              <a:pathLst>
                <a:path w="125699" h="107165" extrusionOk="0">
                  <a:moveTo>
                    <a:pt x="125676" y="0"/>
                  </a:moveTo>
                  <a:cubicBezTo>
                    <a:pt x="116067" y="1507"/>
                    <a:pt x="107256" y="6848"/>
                    <a:pt x="101459" y="14631"/>
                  </a:cubicBezTo>
                  <a:cubicBezTo>
                    <a:pt x="95684" y="22437"/>
                    <a:pt x="93127" y="32435"/>
                    <a:pt x="94474" y="42044"/>
                  </a:cubicBezTo>
                  <a:cubicBezTo>
                    <a:pt x="95182" y="47111"/>
                    <a:pt x="96939" y="52065"/>
                    <a:pt x="98651" y="56835"/>
                  </a:cubicBezTo>
                  <a:cubicBezTo>
                    <a:pt x="100774" y="62724"/>
                    <a:pt x="102942" y="68818"/>
                    <a:pt x="103102" y="75141"/>
                  </a:cubicBezTo>
                  <a:cubicBezTo>
                    <a:pt x="103467" y="89133"/>
                    <a:pt x="92785" y="102737"/>
                    <a:pt x="78793" y="106115"/>
                  </a:cubicBezTo>
                  <a:cubicBezTo>
                    <a:pt x="76400" y="106697"/>
                    <a:pt x="73942" y="106977"/>
                    <a:pt x="71473" y="106977"/>
                  </a:cubicBezTo>
                  <a:cubicBezTo>
                    <a:pt x="60000" y="106977"/>
                    <a:pt x="48288" y="100930"/>
                    <a:pt x="41770" y="91050"/>
                  </a:cubicBezTo>
                  <a:cubicBezTo>
                    <a:pt x="40401" y="88996"/>
                    <a:pt x="39214" y="86759"/>
                    <a:pt x="38073" y="84591"/>
                  </a:cubicBezTo>
                  <a:cubicBezTo>
                    <a:pt x="36018" y="80687"/>
                    <a:pt x="33896" y="76670"/>
                    <a:pt x="30677" y="73589"/>
                  </a:cubicBezTo>
                  <a:cubicBezTo>
                    <a:pt x="26873" y="69970"/>
                    <a:pt x="21644" y="67906"/>
                    <a:pt x="16401" y="67906"/>
                  </a:cubicBezTo>
                  <a:cubicBezTo>
                    <a:pt x="15856" y="67906"/>
                    <a:pt x="15311" y="67929"/>
                    <a:pt x="14768" y="67974"/>
                  </a:cubicBezTo>
                  <a:cubicBezTo>
                    <a:pt x="8993" y="68430"/>
                    <a:pt x="3469" y="71489"/>
                    <a:pt x="0" y="76100"/>
                  </a:cubicBezTo>
                  <a:lnTo>
                    <a:pt x="137" y="76214"/>
                  </a:lnTo>
                  <a:cubicBezTo>
                    <a:pt x="3584" y="71626"/>
                    <a:pt x="9062" y="68613"/>
                    <a:pt x="14791" y="68156"/>
                  </a:cubicBezTo>
                  <a:cubicBezTo>
                    <a:pt x="15328" y="68111"/>
                    <a:pt x="15867" y="68089"/>
                    <a:pt x="16406" y="68089"/>
                  </a:cubicBezTo>
                  <a:cubicBezTo>
                    <a:pt x="21591" y="68089"/>
                    <a:pt x="26777" y="70149"/>
                    <a:pt x="30540" y="73726"/>
                  </a:cubicBezTo>
                  <a:cubicBezTo>
                    <a:pt x="33759" y="76784"/>
                    <a:pt x="35859" y="80802"/>
                    <a:pt x="37913" y="84682"/>
                  </a:cubicBezTo>
                  <a:cubicBezTo>
                    <a:pt x="39054" y="86850"/>
                    <a:pt x="40241" y="89087"/>
                    <a:pt x="41611" y="91164"/>
                  </a:cubicBezTo>
                  <a:cubicBezTo>
                    <a:pt x="45445" y="96962"/>
                    <a:pt x="51266" y="101687"/>
                    <a:pt x="57976" y="104448"/>
                  </a:cubicBezTo>
                  <a:cubicBezTo>
                    <a:pt x="62336" y="106252"/>
                    <a:pt x="66947" y="107165"/>
                    <a:pt x="71443" y="107165"/>
                  </a:cubicBezTo>
                  <a:cubicBezTo>
                    <a:pt x="73977" y="107165"/>
                    <a:pt x="76442" y="106891"/>
                    <a:pt x="78839" y="106297"/>
                  </a:cubicBezTo>
                  <a:cubicBezTo>
                    <a:pt x="92922" y="102896"/>
                    <a:pt x="103650" y="89201"/>
                    <a:pt x="103285" y="75141"/>
                  </a:cubicBezTo>
                  <a:cubicBezTo>
                    <a:pt x="103125" y="68795"/>
                    <a:pt x="100934" y="62678"/>
                    <a:pt x="98834" y="56767"/>
                  </a:cubicBezTo>
                  <a:cubicBezTo>
                    <a:pt x="97122" y="51996"/>
                    <a:pt x="95364" y="47066"/>
                    <a:pt x="94657" y="42021"/>
                  </a:cubicBezTo>
                  <a:cubicBezTo>
                    <a:pt x="93333" y="32458"/>
                    <a:pt x="95866" y="22506"/>
                    <a:pt x="101618" y="14745"/>
                  </a:cubicBezTo>
                  <a:cubicBezTo>
                    <a:pt x="107370" y="6985"/>
                    <a:pt x="116158" y="1689"/>
                    <a:pt x="125699" y="183"/>
                  </a:cubicBezTo>
                  <a:lnTo>
                    <a:pt x="1256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31"/>
            <p:cNvSpPr/>
            <p:nvPr/>
          </p:nvSpPr>
          <p:spPr>
            <a:xfrm>
              <a:off x="1598514" y="2636061"/>
              <a:ext cx="325290" cy="326083"/>
            </a:xfrm>
            <a:custGeom>
              <a:avLst/>
              <a:gdLst/>
              <a:ahLst/>
              <a:cxnLst/>
              <a:rect l="l" t="t" r="r" b="b"/>
              <a:pathLst>
                <a:path w="9428" h="9451" extrusionOk="0">
                  <a:moveTo>
                    <a:pt x="4725" y="1"/>
                  </a:moveTo>
                  <a:cubicBezTo>
                    <a:pt x="2123" y="1"/>
                    <a:pt x="0" y="2124"/>
                    <a:pt x="0" y="4726"/>
                  </a:cubicBezTo>
                  <a:cubicBezTo>
                    <a:pt x="0" y="7328"/>
                    <a:pt x="2123" y="9450"/>
                    <a:pt x="4725" y="9450"/>
                  </a:cubicBezTo>
                  <a:cubicBezTo>
                    <a:pt x="7327" y="9450"/>
                    <a:pt x="9427" y="7328"/>
                    <a:pt x="9427" y="4726"/>
                  </a:cubicBezTo>
                  <a:cubicBezTo>
                    <a:pt x="9427" y="2124"/>
                    <a:pt x="7327" y="1"/>
                    <a:pt x="4725" y="1"/>
                  </a:cubicBezTo>
                  <a:close/>
                </a:path>
              </a:pathLst>
            </a:custGeom>
            <a:solidFill>
              <a:srgbClr val="FF7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31"/>
            <p:cNvSpPr/>
            <p:nvPr/>
          </p:nvSpPr>
          <p:spPr>
            <a:xfrm>
              <a:off x="1696152" y="2679395"/>
              <a:ext cx="544242" cy="543414"/>
            </a:xfrm>
            <a:custGeom>
              <a:avLst/>
              <a:gdLst/>
              <a:ahLst/>
              <a:cxnLst/>
              <a:rect l="l" t="t" r="r" b="b"/>
              <a:pathLst>
                <a:path w="15774" h="15750" extrusionOk="0">
                  <a:moveTo>
                    <a:pt x="7876" y="114"/>
                  </a:moveTo>
                  <a:cubicBezTo>
                    <a:pt x="12167" y="114"/>
                    <a:pt x="15636" y="3607"/>
                    <a:pt x="15636" y="7875"/>
                  </a:cubicBezTo>
                  <a:cubicBezTo>
                    <a:pt x="15636" y="12166"/>
                    <a:pt x="12167" y="15635"/>
                    <a:pt x="7876" y="15635"/>
                  </a:cubicBezTo>
                  <a:cubicBezTo>
                    <a:pt x="3607" y="15635"/>
                    <a:pt x="115" y="12166"/>
                    <a:pt x="115" y="7875"/>
                  </a:cubicBezTo>
                  <a:cubicBezTo>
                    <a:pt x="115" y="3607"/>
                    <a:pt x="3607" y="114"/>
                    <a:pt x="7876" y="114"/>
                  </a:cubicBezTo>
                  <a:close/>
                  <a:moveTo>
                    <a:pt x="7876" y="0"/>
                  </a:moveTo>
                  <a:cubicBezTo>
                    <a:pt x="3539" y="0"/>
                    <a:pt x="1" y="3538"/>
                    <a:pt x="1" y="7875"/>
                  </a:cubicBezTo>
                  <a:cubicBezTo>
                    <a:pt x="1" y="12234"/>
                    <a:pt x="3539" y="15750"/>
                    <a:pt x="7876" y="15750"/>
                  </a:cubicBezTo>
                  <a:cubicBezTo>
                    <a:pt x="12235" y="15750"/>
                    <a:pt x="15773" y="12234"/>
                    <a:pt x="15773" y="7875"/>
                  </a:cubicBezTo>
                  <a:cubicBezTo>
                    <a:pt x="15773" y="3538"/>
                    <a:pt x="12235" y="0"/>
                    <a:pt x="78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31"/>
            <p:cNvSpPr/>
            <p:nvPr/>
          </p:nvSpPr>
          <p:spPr>
            <a:xfrm>
              <a:off x="2678889" y="4703484"/>
              <a:ext cx="207947" cy="200839"/>
            </a:xfrm>
            <a:custGeom>
              <a:avLst/>
              <a:gdLst/>
              <a:ahLst/>
              <a:cxnLst/>
              <a:rect l="l" t="t" r="r" b="b"/>
              <a:pathLst>
                <a:path w="6027" h="5821" extrusionOk="0">
                  <a:moveTo>
                    <a:pt x="5729" y="274"/>
                  </a:moveTo>
                  <a:lnTo>
                    <a:pt x="3972" y="5433"/>
                  </a:lnTo>
                  <a:lnTo>
                    <a:pt x="388" y="1324"/>
                  </a:lnTo>
                  <a:lnTo>
                    <a:pt x="5729" y="274"/>
                  </a:lnTo>
                  <a:close/>
                  <a:moveTo>
                    <a:pt x="6026" y="0"/>
                  </a:moveTo>
                  <a:lnTo>
                    <a:pt x="0" y="1187"/>
                  </a:lnTo>
                  <a:lnTo>
                    <a:pt x="4040" y="5821"/>
                  </a:lnTo>
                  <a:lnTo>
                    <a:pt x="6026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31"/>
            <p:cNvSpPr/>
            <p:nvPr/>
          </p:nvSpPr>
          <p:spPr>
            <a:xfrm>
              <a:off x="7845445" y="2107622"/>
              <a:ext cx="187452" cy="187933"/>
            </a:xfrm>
            <a:custGeom>
              <a:avLst/>
              <a:gdLst/>
              <a:ahLst/>
              <a:cxnLst/>
              <a:rect l="l" t="t" r="r" b="b"/>
              <a:pathLst>
                <a:path w="9428" h="9451" extrusionOk="0">
                  <a:moveTo>
                    <a:pt x="4725" y="1"/>
                  </a:moveTo>
                  <a:cubicBezTo>
                    <a:pt x="2123" y="1"/>
                    <a:pt x="0" y="2124"/>
                    <a:pt x="0" y="4726"/>
                  </a:cubicBezTo>
                  <a:cubicBezTo>
                    <a:pt x="0" y="7328"/>
                    <a:pt x="2123" y="9450"/>
                    <a:pt x="4725" y="9450"/>
                  </a:cubicBezTo>
                  <a:cubicBezTo>
                    <a:pt x="7327" y="9450"/>
                    <a:pt x="9427" y="7328"/>
                    <a:pt x="9427" y="4726"/>
                  </a:cubicBezTo>
                  <a:cubicBezTo>
                    <a:pt x="9427" y="2124"/>
                    <a:pt x="7327" y="1"/>
                    <a:pt x="4725" y="1"/>
                  </a:cubicBezTo>
                  <a:close/>
                </a:path>
              </a:pathLst>
            </a:custGeom>
            <a:solidFill>
              <a:srgbClr val="FF7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31"/>
            <p:cNvSpPr/>
            <p:nvPr/>
          </p:nvSpPr>
          <p:spPr>
            <a:xfrm rot="-7703522">
              <a:off x="6896192" y="2816414"/>
              <a:ext cx="256769" cy="269362"/>
            </a:xfrm>
            <a:custGeom>
              <a:avLst/>
              <a:gdLst/>
              <a:ahLst/>
              <a:cxnLst/>
              <a:rect l="l" t="t" r="r" b="b"/>
              <a:pathLst>
                <a:path w="7442" h="7807" extrusionOk="0">
                  <a:moveTo>
                    <a:pt x="1553" y="502"/>
                  </a:moveTo>
                  <a:lnTo>
                    <a:pt x="6917" y="4999"/>
                  </a:lnTo>
                  <a:lnTo>
                    <a:pt x="343" y="7396"/>
                  </a:lnTo>
                  <a:lnTo>
                    <a:pt x="1553" y="502"/>
                  </a:lnTo>
                  <a:close/>
                  <a:moveTo>
                    <a:pt x="1370" y="0"/>
                  </a:moveTo>
                  <a:lnTo>
                    <a:pt x="1" y="7806"/>
                  </a:lnTo>
                  <a:lnTo>
                    <a:pt x="1" y="7806"/>
                  </a:lnTo>
                  <a:lnTo>
                    <a:pt x="7442" y="5090"/>
                  </a:lnTo>
                  <a:lnTo>
                    <a:pt x="1370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31"/>
            <p:cNvSpPr/>
            <p:nvPr/>
          </p:nvSpPr>
          <p:spPr>
            <a:xfrm>
              <a:off x="966363" y="1717963"/>
              <a:ext cx="89825" cy="335300"/>
            </a:xfrm>
            <a:custGeom>
              <a:avLst/>
              <a:gdLst/>
              <a:ahLst/>
              <a:cxnLst/>
              <a:rect l="l" t="t" r="r" b="b"/>
              <a:pathLst>
                <a:path w="3593" h="13412" extrusionOk="0">
                  <a:moveTo>
                    <a:pt x="3114" y="0"/>
                  </a:moveTo>
                  <a:lnTo>
                    <a:pt x="0" y="7904"/>
                  </a:lnTo>
                  <a:lnTo>
                    <a:pt x="3593" y="5988"/>
                  </a:lnTo>
                  <a:lnTo>
                    <a:pt x="1916" y="13412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776" name="Google Shape;776;p31"/>
            <p:cNvSpPr/>
            <p:nvPr/>
          </p:nvSpPr>
          <p:spPr>
            <a:xfrm>
              <a:off x="7465200" y="3601288"/>
              <a:ext cx="89825" cy="335300"/>
            </a:xfrm>
            <a:custGeom>
              <a:avLst/>
              <a:gdLst/>
              <a:ahLst/>
              <a:cxnLst/>
              <a:rect l="l" t="t" r="r" b="b"/>
              <a:pathLst>
                <a:path w="3593" h="13412" extrusionOk="0">
                  <a:moveTo>
                    <a:pt x="3114" y="0"/>
                  </a:moveTo>
                  <a:lnTo>
                    <a:pt x="0" y="7904"/>
                  </a:lnTo>
                  <a:lnTo>
                    <a:pt x="3593" y="5988"/>
                  </a:lnTo>
                  <a:lnTo>
                    <a:pt x="1916" y="13412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777" name="Google Shape;777;p31"/>
          <p:cNvSpPr txBox="1">
            <a:spLocks noGrp="1"/>
          </p:cNvSpPr>
          <p:nvPr>
            <p:ph type="title"/>
          </p:nvPr>
        </p:nvSpPr>
        <p:spPr>
          <a:xfrm>
            <a:off x="2088299" y="292662"/>
            <a:ext cx="5270443" cy="72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5F"/>
                </a:solidFill>
              </a:rPr>
              <a:t>TREN de VAPOR</a:t>
            </a:r>
            <a:endParaRPr dirty="0">
              <a:solidFill>
                <a:srgbClr val="00005F"/>
              </a:solidFill>
            </a:endParaRPr>
          </a:p>
        </p:txBody>
      </p:sp>
      <p:sp>
        <p:nvSpPr>
          <p:cNvPr id="779" name="Google Shape;779;p31"/>
          <p:cNvSpPr/>
          <p:nvPr/>
        </p:nvSpPr>
        <p:spPr>
          <a:xfrm>
            <a:off x="2174000" y="1088066"/>
            <a:ext cx="4796136" cy="4796136"/>
          </a:xfrm>
          <a:custGeom>
            <a:avLst/>
            <a:gdLst/>
            <a:ahLst/>
            <a:cxnLst/>
            <a:rect l="l" t="t" r="r" b="b"/>
            <a:pathLst>
              <a:path w="99017" h="99017" extrusionOk="0">
                <a:moveTo>
                  <a:pt x="49508" y="1051"/>
                </a:moveTo>
                <a:cubicBezTo>
                  <a:pt x="76214" y="1051"/>
                  <a:pt x="97967" y="22780"/>
                  <a:pt x="97967" y="49509"/>
                </a:cubicBezTo>
                <a:cubicBezTo>
                  <a:pt x="97967" y="76237"/>
                  <a:pt x="76214" y="97967"/>
                  <a:pt x="49508" y="97967"/>
                </a:cubicBezTo>
                <a:cubicBezTo>
                  <a:pt x="22780" y="97967"/>
                  <a:pt x="1050" y="76237"/>
                  <a:pt x="1050" y="49509"/>
                </a:cubicBezTo>
                <a:cubicBezTo>
                  <a:pt x="1050" y="22780"/>
                  <a:pt x="22780" y="1051"/>
                  <a:pt x="49508" y="1051"/>
                </a:cubicBezTo>
                <a:close/>
                <a:moveTo>
                  <a:pt x="49508" y="1"/>
                </a:moveTo>
                <a:cubicBezTo>
                  <a:pt x="22209" y="1"/>
                  <a:pt x="0" y="22210"/>
                  <a:pt x="0" y="49509"/>
                </a:cubicBezTo>
                <a:cubicBezTo>
                  <a:pt x="0" y="76808"/>
                  <a:pt x="22209" y="99017"/>
                  <a:pt x="49508" y="99017"/>
                </a:cubicBezTo>
                <a:cubicBezTo>
                  <a:pt x="76807" y="99017"/>
                  <a:pt x="99017" y="76808"/>
                  <a:pt x="99017" y="49509"/>
                </a:cubicBezTo>
                <a:cubicBezTo>
                  <a:pt x="99017" y="22210"/>
                  <a:pt x="76807" y="1"/>
                  <a:pt x="4950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80" name="Google Shape;780;p31"/>
          <p:cNvPicPr preferRelativeResize="0"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33807" y="1322060"/>
            <a:ext cx="4300821" cy="4077254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193" y="104577"/>
            <a:ext cx="999455" cy="1217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529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p30"/>
          <p:cNvSpPr txBox="1">
            <a:spLocks noGrp="1"/>
          </p:cNvSpPr>
          <p:nvPr>
            <p:ph type="title" idx="15"/>
          </p:nvPr>
        </p:nvSpPr>
        <p:spPr>
          <a:xfrm>
            <a:off x="783500" y="53771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2">
                    <a:lumMod val="75000"/>
                  </a:schemeClr>
                </a:solidFill>
              </a:rPr>
              <a:t>TREN de VAPOR</a:t>
            </a:r>
            <a:endParaRPr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51" name="Google Shape;751;p30"/>
          <p:cNvSpPr txBox="1">
            <a:spLocks noGrp="1"/>
          </p:cNvSpPr>
          <p:nvPr>
            <p:ph type="title"/>
          </p:nvPr>
        </p:nvSpPr>
        <p:spPr>
          <a:xfrm>
            <a:off x="544856" y="1183022"/>
            <a:ext cx="4805472" cy="104987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s-ES" b="0" dirty="0">
                <a:solidFill>
                  <a:schemeClr val="tx2">
                    <a:lumMod val="75000"/>
                  </a:schemeClr>
                </a:solidFill>
              </a:rPr>
              <a:t>La primera locomotora conocida es la de vapor construida en el año 1804.</a:t>
            </a:r>
            <a:br>
              <a:rPr lang="es-ES" b="0" dirty="0"/>
            </a:br>
            <a:endParaRPr b="0" dirty="0">
              <a:solidFill>
                <a:srgbClr val="667E92"/>
              </a:solidFill>
            </a:endParaRPr>
          </a:p>
        </p:txBody>
      </p:sp>
      <p:pic>
        <p:nvPicPr>
          <p:cNvPr id="52" name="Nuevo proyecto">
            <a:hlinkClick r:id="" action="ppaction://media"/>
            <a:extLst>
              <a:ext uri="{FF2B5EF4-FFF2-40B4-BE49-F238E27FC236}">
                <a16:creationId xmlns:a16="http://schemas.microsoft.com/office/drawing/2014/main" id="{34A65A84-A1B4-48C1-9702-CEB85CD815F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19901" y="1112259"/>
            <a:ext cx="3238198" cy="1821486"/>
          </a:xfrm>
          <a:prstGeom prst="rect">
            <a:avLst/>
          </a:prstGeom>
        </p:spPr>
      </p:pic>
      <p:sp>
        <p:nvSpPr>
          <p:cNvPr id="54" name="Google Shape;751;p30"/>
          <p:cNvSpPr txBox="1">
            <a:spLocks noGrp="1"/>
          </p:cNvSpPr>
          <p:nvPr>
            <p:ph type="title"/>
          </p:nvPr>
        </p:nvSpPr>
        <p:spPr>
          <a:xfrm>
            <a:off x="4419600" y="3572876"/>
            <a:ext cx="4724400" cy="104987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s-ES" b="0" dirty="0">
                <a:solidFill>
                  <a:schemeClr val="tx2">
                    <a:lumMod val="75000"/>
                  </a:schemeClr>
                </a:solidFill>
              </a:rPr>
              <a:t>En la península, la primera línea de ferrocarril fue la que realizaba el tramo de Barcelona a Mataró en 1848.</a:t>
            </a:r>
            <a:br>
              <a:rPr lang="es-ES" b="0" dirty="0">
                <a:solidFill>
                  <a:schemeClr val="tx2">
                    <a:lumMod val="75000"/>
                  </a:schemeClr>
                </a:solidFill>
              </a:rPr>
            </a:br>
            <a:endParaRPr b="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28" name="Picture 4" descr="La Mataró - Wikipedia, la enciclopedia libre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647" y="2459774"/>
            <a:ext cx="3781953" cy="1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Imagen 54"/>
          <p:cNvPicPr>
            <a:picLocks noChangeAspect="1"/>
          </p:cNvPicPr>
          <p:nvPr/>
        </p:nvPicPr>
        <p:blipFill>
          <a:blip r:embed="rId7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856" y="53771"/>
            <a:ext cx="654996" cy="797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278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395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p30"/>
          <p:cNvSpPr txBox="1">
            <a:spLocks noGrp="1"/>
          </p:cNvSpPr>
          <p:nvPr>
            <p:ph type="title" idx="15"/>
          </p:nvPr>
        </p:nvSpPr>
        <p:spPr>
          <a:xfrm>
            <a:off x="783500" y="290757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2">
                    <a:lumMod val="75000"/>
                  </a:schemeClr>
                </a:solidFill>
              </a:rPr>
              <a:t>TREN de VAPOR</a:t>
            </a:r>
            <a:br>
              <a:rPr lang="en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en" sz="2000" dirty="0">
                <a:solidFill>
                  <a:schemeClr val="tx2">
                    <a:lumMod val="75000"/>
                  </a:schemeClr>
                </a:solidFill>
              </a:rPr>
              <a:t>en el cine</a:t>
            </a:r>
            <a:endParaRPr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21CC1515-6FD4-4E5D-A811-3680C7B64CE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538" y="1262061"/>
            <a:ext cx="3847948" cy="2233986"/>
          </a:xfrm>
          <a:prstGeom prst="rect">
            <a:avLst/>
          </a:prstGeom>
        </p:spPr>
      </p:pic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59AF872F-6FA7-42A4-9C99-D53AF21B05BE}"/>
              </a:ext>
            </a:extLst>
          </p:cNvPr>
          <p:cNvSpPr txBox="1">
            <a:spLocks/>
          </p:cNvSpPr>
          <p:nvPr/>
        </p:nvSpPr>
        <p:spPr>
          <a:xfrm>
            <a:off x="931529" y="3822081"/>
            <a:ext cx="3205042" cy="436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buClr>
                <a:schemeClr val="dk1"/>
              </a:buClr>
              <a:buSzPts val="2500"/>
              <a:buFont typeface="Montserrat ExtraBold"/>
              <a:buNone/>
              <a:defRPr sz="2000" b="1">
                <a:solidFill>
                  <a:schemeClr val="tx2">
                    <a:lumMod val="75000"/>
                  </a:schemeClr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>
              <a:buClr>
                <a:schemeClr val="dk1"/>
              </a:buClr>
              <a:buSzPts val="2500"/>
              <a:buFont typeface="Bebas Neue"/>
              <a:buNone/>
              <a:defRPr sz="2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>
              <a:buClr>
                <a:schemeClr val="dk1"/>
              </a:buClr>
              <a:buSzPts val="2500"/>
              <a:buFont typeface="Bebas Neue"/>
              <a:buNone/>
              <a:defRPr sz="2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>
              <a:buClr>
                <a:schemeClr val="dk1"/>
              </a:buClr>
              <a:buSzPts val="2500"/>
              <a:buFont typeface="Bebas Neue"/>
              <a:buNone/>
              <a:defRPr sz="2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>
              <a:buClr>
                <a:schemeClr val="dk1"/>
              </a:buClr>
              <a:buSzPts val="2500"/>
              <a:buFont typeface="Bebas Neue"/>
              <a:buNone/>
              <a:defRPr sz="2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>
              <a:buClr>
                <a:schemeClr val="dk1"/>
              </a:buClr>
              <a:buSzPts val="2500"/>
              <a:buFont typeface="Bebas Neue"/>
              <a:buNone/>
              <a:defRPr sz="2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>
              <a:buClr>
                <a:schemeClr val="dk1"/>
              </a:buClr>
              <a:buSzPts val="2500"/>
              <a:buFont typeface="Bebas Neue"/>
              <a:buNone/>
              <a:defRPr sz="2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>
              <a:buClr>
                <a:schemeClr val="dk1"/>
              </a:buClr>
              <a:buSzPts val="2500"/>
              <a:buFont typeface="Bebas Neue"/>
              <a:buNone/>
              <a:defRPr sz="2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>
              <a:buClr>
                <a:schemeClr val="dk1"/>
              </a:buClr>
              <a:buSzPts val="2500"/>
              <a:buFont typeface="Bebas Neue"/>
              <a:buNone/>
              <a:defRPr sz="2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s-ES" b="0" dirty="0"/>
              <a:t>“Hogwarts Express”</a:t>
            </a:r>
          </a:p>
          <a:p>
            <a:endParaRPr lang="es-ES" b="0" dirty="0"/>
          </a:p>
          <a:p>
            <a:endParaRPr lang="es-ES" b="0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A63A585-0927-49E1-8057-7DC1151569F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93"/>
          <a:stretch/>
        </p:blipFill>
        <p:spPr>
          <a:xfrm>
            <a:off x="4755135" y="2216112"/>
            <a:ext cx="4026008" cy="2234024"/>
          </a:xfrm>
          <a:prstGeom prst="rect">
            <a:avLst/>
          </a:prstGeom>
        </p:spPr>
      </p:pic>
      <p:sp>
        <p:nvSpPr>
          <p:cNvPr id="11" name="Marcador de contenido 2">
            <a:extLst>
              <a:ext uri="{FF2B5EF4-FFF2-40B4-BE49-F238E27FC236}">
                <a16:creationId xmlns:a16="http://schemas.microsoft.com/office/drawing/2014/main" id="{73A9F5DD-D3C2-4499-8D21-3D3CAF5F7E55}"/>
              </a:ext>
            </a:extLst>
          </p:cNvPr>
          <p:cNvSpPr txBox="1">
            <a:spLocks/>
          </p:cNvSpPr>
          <p:nvPr/>
        </p:nvSpPr>
        <p:spPr>
          <a:xfrm>
            <a:off x="5705627" y="1997717"/>
            <a:ext cx="3823606" cy="436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chemeClr val="dk1"/>
              </a:buClr>
              <a:buSzPts val="2500"/>
              <a:buFont typeface="Montserrat ExtraBold"/>
              <a:buNone/>
              <a:defRPr sz="2000" b="1">
                <a:solidFill>
                  <a:schemeClr val="tx2">
                    <a:lumMod val="75000"/>
                  </a:schemeClr>
                </a:solidFill>
                <a:latin typeface="Montserrat"/>
                <a:ea typeface="Montserrat"/>
                <a:cs typeface="Montserrat"/>
              </a:defRPr>
            </a:lvl1pPr>
            <a:lvl2pPr>
              <a:buClr>
                <a:schemeClr val="dk1"/>
              </a:buClr>
              <a:buSzPts val="2500"/>
              <a:buFont typeface="Bebas Neue"/>
              <a:buNone/>
              <a:defRPr sz="2500">
                <a:solidFill>
                  <a:schemeClr val="dk1"/>
                </a:solidFill>
                <a:latin typeface="Bebas Neue"/>
                <a:ea typeface="Bebas Neue"/>
                <a:cs typeface="Bebas Neue"/>
              </a:defRPr>
            </a:lvl2pPr>
            <a:lvl3pPr>
              <a:buClr>
                <a:schemeClr val="dk1"/>
              </a:buClr>
              <a:buSzPts val="2500"/>
              <a:buFont typeface="Bebas Neue"/>
              <a:buNone/>
              <a:defRPr sz="2500">
                <a:solidFill>
                  <a:schemeClr val="dk1"/>
                </a:solidFill>
                <a:latin typeface="Bebas Neue"/>
                <a:ea typeface="Bebas Neue"/>
                <a:cs typeface="Bebas Neue"/>
              </a:defRPr>
            </a:lvl3pPr>
            <a:lvl4pPr>
              <a:buClr>
                <a:schemeClr val="dk1"/>
              </a:buClr>
              <a:buSzPts val="2500"/>
              <a:buFont typeface="Bebas Neue"/>
              <a:buNone/>
              <a:defRPr sz="2500">
                <a:solidFill>
                  <a:schemeClr val="dk1"/>
                </a:solidFill>
                <a:latin typeface="Bebas Neue"/>
                <a:ea typeface="Bebas Neue"/>
                <a:cs typeface="Bebas Neue"/>
              </a:defRPr>
            </a:lvl4pPr>
            <a:lvl5pPr>
              <a:buClr>
                <a:schemeClr val="dk1"/>
              </a:buClr>
              <a:buSzPts val="2500"/>
              <a:buFont typeface="Bebas Neue"/>
              <a:buNone/>
              <a:defRPr sz="2500">
                <a:solidFill>
                  <a:schemeClr val="dk1"/>
                </a:solidFill>
                <a:latin typeface="Bebas Neue"/>
                <a:ea typeface="Bebas Neue"/>
                <a:cs typeface="Bebas Neue"/>
              </a:defRPr>
            </a:lvl5pPr>
            <a:lvl6pPr>
              <a:buClr>
                <a:schemeClr val="dk1"/>
              </a:buClr>
              <a:buSzPts val="2500"/>
              <a:buFont typeface="Bebas Neue"/>
              <a:buNone/>
              <a:defRPr sz="2500">
                <a:solidFill>
                  <a:schemeClr val="dk1"/>
                </a:solidFill>
                <a:latin typeface="Bebas Neue"/>
                <a:ea typeface="Bebas Neue"/>
                <a:cs typeface="Bebas Neue"/>
              </a:defRPr>
            </a:lvl6pPr>
            <a:lvl7pPr>
              <a:buClr>
                <a:schemeClr val="dk1"/>
              </a:buClr>
              <a:buSzPts val="2500"/>
              <a:buFont typeface="Bebas Neue"/>
              <a:buNone/>
              <a:defRPr sz="2500">
                <a:solidFill>
                  <a:schemeClr val="dk1"/>
                </a:solidFill>
                <a:latin typeface="Bebas Neue"/>
                <a:ea typeface="Bebas Neue"/>
                <a:cs typeface="Bebas Neue"/>
              </a:defRPr>
            </a:lvl7pPr>
            <a:lvl8pPr>
              <a:buClr>
                <a:schemeClr val="dk1"/>
              </a:buClr>
              <a:buSzPts val="2500"/>
              <a:buFont typeface="Bebas Neue"/>
              <a:buNone/>
              <a:defRPr sz="2500">
                <a:solidFill>
                  <a:schemeClr val="dk1"/>
                </a:solidFill>
                <a:latin typeface="Bebas Neue"/>
                <a:ea typeface="Bebas Neue"/>
                <a:cs typeface="Bebas Neue"/>
              </a:defRPr>
            </a:lvl8pPr>
            <a:lvl9pPr>
              <a:buClr>
                <a:schemeClr val="dk1"/>
              </a:buClr>
              <a:buSzPts val="2500"/>
              <a:buFont typeface="Bebas Neue"/>
              <a:buNone/>
              <a:defRPr sz="2500">
                <a:solidFill>
                  <a:schemeClr val="dk1"/>
                </a:solidFill>
                <a:latin typeface="Bebas Neue"/>
                <a:ea typeface="Bebas Neue"/>
                <a:cs typeface="Bebas Neue"/>
              </a:defRPr>
            </a:lvl9pPr>
          </a:lstStyle>
          <a:p>
            <a:r>
              <a:rPr lang="es-ES" b="0" dirty="0"/>
              <a:t>“Polar </a:t>
            </a:r>
            <a:r>
              <a:rPr lang="es-ES" b="0" dirty="0">
                <a:sym typeface="Montserrat"/>
              </a:rPr>
              <a:t>Express</a:t>
            </a:r>
            <a:r>
              <a:rPr lang="es-ES" b="0" dirty="0"/>
              <a:t>”</a:t>
            </a:r>
          </a:p>
          <a:p>
            <a:endParaRPr lang="es-ES" b="0" dirty="0"/>
          </a:p>
          <a:p>
            <a:endParaRPr lang="es-ES" b="0" dirty="0"/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5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856" y="53771"/>
            <a:ext cx="654996" cy="797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453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8" name="Google Shape;748;p30"/>
          <p:cNvGrpSpPr/>
          <p:nvPr/>
        </p:nvGrpSpPr>
        <p:grpSpPr>
          <a:xfrm>
            <a:off x="592166" y="2183375"/>
            <a:ext cx="512776" cy="511080"/>
            <a:chOff x="1032475" y="1600925"/>
            <a:chExt cx="844200" cy="844200"/>
          </a:xfrm>
        </p:grpSpPr>
        <p:sp>
          <p:nvSpPr>
            <p:cNvPr id="749" name="Google Shape;749;p30"/>
            <p:cNvSpPr/>
            <p:nvPr/>
          </p:nvSpPr>
          <p:spPr>
            <a:xfrm>
              <a:off x="1032475" y="1600925"/>
              <a:ext cx="844200" cy="844200"/>
            </a:xfrm>
            <a:prstGeom prst="ellipse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30"/>
            <p:cNvSpPr/>
            <p:nvPr/>
          </p:nvSpPr>
          <p:spPr>
            <a:xfrm>
              <a:off x="1088375" y="1659275"/>
              <a:ext cx="727500" cy="7275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/>
            </a:p>
          </p:txBody>
        </p:sp>
      </p:grpSp>
      <p:sp>
        <p:nvSpPr>
          <p:cNvPr id="753" name="Google Shape;753;p30"/>
          <p:cNvSpPr txBox="1">
            <a:spLocks noGrp="1"/>
          </p:cNvSpPr>
          <p:nvPr>
            <p:ph type="subTitle" idx="8"/>
          </p:nvPr>
        </p:nvSpPr>
        <p:spPr>
          <a:xfrm>
            <a:off x="1160656" y="3391469"/>
            <a:ext cx="4126678" cy="54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2">
                    <a:lumMod val="75000"/>
                  </a:schemeClr>
                </a:solidFill>
              </a:rPr>
              <a:t>El vapor se expande por las tuberías con mucha fuerza y empuja el pistón hacia arriba y hacia abajo.</a:t>
            </a:r>
            <a:endParaRPr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55" name="Google Shape;755;p30"/>
          <p:cNvSpPr txBox="1">
            <a:spLocks noGrp="1"/>
          </p:cNvSpPr>
          <p:nvPr>
            <p:ph type="subTitle" idx="14"/>
          </p:nvPr>
        </p:nvSpPr>
        <p:spPr>
          <a:xfrm>
            <a:off x="1172082" y="4066056"/>
            <a:ext cx="4115251" cy="54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2">
                    <a:lumMod val="75000"/>
                  </a:schemeClr>
                </a:solidFill>
              </a:rPr>
              <a:t>Al moverse, el pistón mueve los mecanismos que empujan la rueda de transmisión moviendo así los demás mecanismos y ruedas.</a:t>
            </a:r>
            <a:endParaRPr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56" name="Google Shape;756;p30"/>
          <p:cNvSpPr txBox="1">
            <a:spLocks noGrp="1"/>
          </p:cNvSpPr>
          <p:nvPr>
            <p:ph type="title" idx="2"/>
          </p:nvPr>
        </p:nvSpPr>
        <p:spPr>
          <a:xfrm>
            <a:off x="524188" y="2198285"/>
            <a:ext cx="648733" cy="47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01</a:t>
            </a:r>
            <a:endParaRPr sz="1800" dirty="0"/>
          </a:p>
        </p:txBody>
      </p:sp>
      <p:sp>
        <p:nvSpPr>
          <p:cNvPr id="757" name="Google Shape;757;p30"/>
          <p:cNvSpPr txBox="1">
            <a:spLocks noGrp="1"/>
          </p:cNvSpPr>
          <p:nvPr>
            <p:ph type="subTitle" idx="1"/>
          </p:nvPr>
        </p:nvSpPr>
        <p:spPr>
          <a:xfrm>
            <a:off x="1172082" y="2151857"/>
            <a:ext cx="4115252" cy="54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2">
                    <a:lumMod val="75000"/>
                  </a:schemeClr>
                </a:solidFill>
              </a:rPr>
              <a:t>En la caldera se echa carbón y se prepara el fuego. 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2">
                    <a:lumMod val="75000"/>
                  </a:schemeClr>
                </a:solidFill>
              </a:rPr>
              <a:t>El humo sale por la chimenea.</a:t>
            </a:r>
            <a:endParaRPr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59" name="Google Shape;759;p30"/>
          <p:cNvSpPr txBox="1">
            <a:spLocks noGrp="1"/>
          </p:cNvSpPr>
          <p:nvPr>
            <p:ph type="subTitle" idx="5"/>
          </p:nvPr>
        </p:nvSpPr>
        <p:spPr>
          <a:xfrm>
            <a:off x="1172082" y="2755127"/>
            <a:ext cx="4126678" cy="54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2">
                    <a:lumMod val="75000"/>
                  </a:schemeClr>
                </a:solidFill>
              </a:rPr>
              <a:t>El fuego calienta el agua, que comienza a transformarse en vapor.</a:t>
            </a:r>
            <a:endParaRPr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8" name="Google Shape;763;p30"/>
          <p:cNvSpPr txBox="1">
            <a:spLocks noGrp="1"/>
          </p:cNvSpPr>
          <p:nvPr>
            <p:ph type="title" idx="15"/>
          </p:nvPr>
        </p:nvSpPr>
        <p:spPr>
          <a:xfrm>
            <a:off x="783500" y="290757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2">
                    <a:lumMod val="75000"/>
                  </a:schemeClr>
                </a:solidFill>
              </a:rPr>
              <a:t>TREN de VAPOR</a:t>
            </a:r>
            <a:br>
              <a:rPr lang="en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en" sz="2000" dirty="0">
                <a:solidFill>
                  <a:schemeClr val="tx2">
                    <a:lumMod val="75000"/>
                  </a:schemeClr>
                </a:solidFill>
              </a:rPr>
              <a:t>¿CÓMO FUNCIONA LA MÁQUINA DE VAPOR?</a:t>
            </a:r>
            <a:endParaRPr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3" name="Google Shape;751;p30"/>
          <p:cNvSpPr txBox="1">
            <a:spLocks noGrp="1"/>
          </p:cNvSpPr>
          <p:nvPr>
            <p:ph type="title"/>
          </p:nvPr>
        </p:nvSpPr>
        <p:spPr>
          <a:xfrm>
            <a:off x="783500" y="1270414"/>
            <a:ext cx="8026475" cy="76723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s-ES" b="0" dirty="0">
                <a:solidFill>
                  <a:schemeClr val="tx2">
                    <a:lumMod val="75000"/>
                  </a:schemeClr>
                </a:solidFill>
              </a:rPr>
              <a:t>La máquina de vapor 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</a:rPr>
              <a:t>transforma</a:t>
            </a:r>
            <a:r>
              <a:rPr lang="es-ES" b="0" dirty="0">
                <a:solidFill>
                  <a:schemeClr val="tx2">
                    <a:lumMod val="75000"/>
                  </a:schemeClr>
                </a:solidFill>
              </a:rPr>
              <a:t> la 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</a:rPr>
              <a:t>energía térmica </a:t>
            </a:r>
            <a:r>
              <a:rPr lang="es-ES" b="0" dirty="0">
                <a:solidFill>
                  <a:schemeClr val="tx2">
                    <a:lumMod val="75000"/>
                  </a:schemeClr>
                </a:solidFill>
              </a:rPr>
              <a:t>de la combustión en 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</a:rPr>
              <a:t>energía mecánica</a:t>
            </a:r>
            <a:r>
              <a:rPr lang="es-ES" b="0" dirty="0">
                <a:solidFill>
                  <a:schemeClr val="tx2">
                    <a:lumMod val="75000"/>
                  </a:schemeClr>
                </a:solidFill>
              </a:rPr>
              <a:t>, es decir en movimiento.</a:t>
            </a:r>
            <a:endParaRPr b="0" dirty="0">
              <a:solidFill>
                <a:schemeClr val="tx2">
                  <a:lumMod val="75000"/>
                </a:schemeClr>
              </a:solidFill>
            </a:endParaRPr>
          </a:p>
        </p:txBody>
      </p:sp>
      <p:grpSp>
        <p:nvGrpSpPr>
          <p:cNvPr id="41" name="Google Shape;748;p30"/>
          <p:cNvGrpSpPr/>
          <p:nvPr/>
        </p:nvGrpSpPr>
        <p:grpSpPr>
          <a:xfrm>
            <a:off x="592166" y="2778527"/>
            <a:ext cx="512776" cy="511080"/>
            <a:chOff x="1032475" y="1600925"/>
            <a:chExt cx="844200" cy="844200"/>
          </a:xfrm>
        </p:grpSpPr>
        <p:sp>
          <p:nvSpPr>
            <p:cNvPr id="42" name="Google Shape;749;p30"/>
            <p:cNvSpPr/>
            <p:nvPr/>
          </p:nvSpPr>
          <p:spPr>
            <a:xfrm>
              <a:off x="1032475" y="1600925"/>
              <a:ext cx="844200" cy="844200"/>
            </a:xfrm>
            <a:prstGeom prst="ellipse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750;p30"/>
            <p:cNvSpPr/>
            <p:nvPr/>
          </p:nvSpPr>
          <p:spPr>
            <a:xfrm>
              <a:off x="1088375" y="1659275"/>
              <a:ext cx="727500" cy="7275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/>
            </a:p>
          </p:txBody>
        </p:sp>
      </p:grpSp>
      <p:sp>
        <p:nvSpPr>
          <p:cNvPr id="44" name="Google Shape;756;p30"/>
          <p:cNvSpPr txBox="1">
            <a:spLocks noGrp="1"/>
          </p:cNvSpPr>
          <p:nvPr>
            <p:ph type="title" idx="2"/>
          </p:nvPr>
        </p:nvSpPr>
        <p:spPr>
          <a:xfrm>
            <a:off x="524188" y="2793437"/>
            <a:ext cx="648733" cy="47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02</a:t>
            </a:r>
            <a:endParaRPr sz="1800" dirty="0"/>
          </a:p>
        </p:txBody>
      </p:sp>
      <p:grpSp>
        <p:nvGrpSpPr>
          <p:cNvPr id="45" name="Google Shape;748;p30"/>
          <p:cNvGrpSpPr/>
          <p:nvPr/>
        </p:nvGrpSpPr>
        <p:grpSpPr>
          <a:xfrm>
            <a:off x="592166" y="3411959"/>
            <a:ext cx="512776" cy="511080"/>
            <a:chOff x="1032475" y="1600925"/>
            <a:chExt cx="844200" cy="844200"/>
          </a:xfrm>
        </p:grpSpPr>
        <p:sp>
          <p:nvSpPr>
            <p:cNvPr id="46" name="Google Shape;749;p30"/>
            <p:cNvSpPr/>
            <p:nvPr/>
          </p:nvSpPr>
          <p:spPr>
            <a:xfrm>
              <a:off x="1032475" y="1600925"/>
              <a:ext cx="844200" cy="844200"/>
            </a:xfrm>
            <a:prstGeom prst="ellipse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750;p30"/>
            <p:cNvSpPr/>
            <p:nvPr/>
          </p:nvSpPr>
          <p:spPr>
            <a:xfrm>
              <a:off x="1088375" y="1659275"/>
              <a:ext cx="727500" cy="7275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/>
            </a:p>
          </p:txBody>
        </p:sp>
      </p:grpSp>
      <p:sp>
        <p:nvSpPr>
          <p:cNvPr id="48" name="Google Shape;756;p30"/>
          <p:cNvSpPr txBox="1">
            <a:spLocks noGrp="1"/>
          </p:cNvSpPr>
          <p:nvPr>
            <p:ph type="title" idx="2"/>
          </p:nvPr>
        </p:nvSpPr>
        <p:spPr>
          <a:xfrm>
            <a:off x="524188" y="3426869"/>
            <a:ext cx="648733" cy="47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03</a:t>
            </a:r>
            <a:endParaRPr sz="1800" dirty="0"/>
          </a:p>
        </p:txBody>
      </p:sp>
      <p:grpSp>
        <p:nvGrpSpPr>
          <p:cNvPr id="49" name="Google Shape;748;p30"/>
          <p:cNvGrpSpPr/>
          <p:nvPr/>
        </p:nvGrpSpPr>
        <p:grpSpPr>
          <a:xfrm>
            <a:off x="590676" y="4045391"/>
            <a:ext cx="512776" cy="511080"/>
            <a:chOff x="1032475" y="1600925"/>
            <a:chExt cx="844200" cy="844200"/>
          </a:xfrm>
        </p:grpSpPr>
        <p:sp>
          <p:nvSpPr>
            <p:cNvPr id="50" name="Google Shape;749;p30"/>
            <p:cNvSpPr/>
            <p:nvPr/>
          </p:nvSpPr>
          <p:spPr>
            <a:xfrm>
              <a:off x="1032475" y="1600925"/>
              <a:ext cx="844200" cy="844200"/>
            </a:xfrm>
            <a:prstGeom prst="ellipse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750;p30"/>
            <p:cNvSpPr/>
            <p:nvPr/>
          </p:nvSpPr>
          <p:spPr>
            <a:xfrm>
              <a:off x="1088375" y="1659275"/>
              <a:ext cx="727500" cy="7275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/>
            </a:p>
          </p:txBody>
        </p:sp>
      </p:grpSp>
      <p:sp>
        <p:nvSpPr>
          <p:cNvPr id="52" name="Google Shape;756;p30"/>
          <p:cNvSpPr txBox="1">
            <a:spLocks noGrp="1"/>
          </p:cNvSpPr>
          <p:nvPr>
            <p:ph type="title" idx="2"/>
          </p:nvPr>
        </p:nvSpPr>
        <p:spPr>
          <a:xfrm>
            <a:off x="522698" y="4060301"/>
            <a:ext cx="648733" cy="47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04</a:t>
            </a:r>
            <a:endParaRPr sz="1800" dirty="0"/>
          </a:p>
        </p:txBody>
      </p:sp>
      <p:pic>
        <p:nvPicPr>
          <p:cNvPr id="53" name="Motor vapor">
            <a:hlinkClick r:id="" action="ppaction://media"/>
            <a:extLst>
              <a:ext uri="{FF2B5EF4-FFF2-40B4-BE49-F238E27FC236}">
                <a16:creationId xmlns:a16="http://schemas.microsoft.com/office/drawing/2014/main" id="{2447DBCD-B8BC-4D24-9572-4C41265555B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65900" y="2353684"/>
            <a:ext cx="3595092" cy="2022239"/>
          </a:xfrm>
          <a:prstGeom prst="rect">
            <a:avLst/>
          </a:prstGeom>
        </p:spPr>
      </p:pic>
      <p:pic>
        <p:nvPicPr>
          <p:cNvPr id="63" name="Imagen 62"/>
          <p:cNvPicPr>
            <a:picLocks noChangeAspect="1"/>
          </p:cNvPicPr>
          <p:nvPr/>
        </p:nvPicPr>
        <p:blipFill>
          <a:blip r:embed="rId6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856" y="53771"/>
            <a:ext cx="654996" cy="797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070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940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video>
              <p:cMediaNode vol="80000" mute="1">
                <p:cTn id="12" fill="hold" display="0">
                  <p:stCondLst>
                    <p:cond delay="indefinite"/>
                  </p:stCondLst>
                </p:cTn>
                <p:tgtEl>
                  <p:spTgt spid="53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763;p30"/>
          <p:cNvSpPr txBox="1">
            <a:spLocks noGrp="1"/>
          </p:cNvSpPr>
          <p:nvPr>
            <p:ph type="title" idx="15"/>
          </p:nvPr>
        </p:nvSpPr>
        <p:spPr>
          <a:xfrm>
            <a:off x="783500" y="290757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2">
                    <a:lumMod val="75000"/>
                  </a:schemeClr>
                </a:solidFill>
              </a:rPr>
              <a:t>TREN de VAPOR</a:t>
            </a:r>
            <a:br>
              <a:rPr lang="en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en" sz="2000" dirty="0">
                <a:solidFill>
                  <a:schemeClr val="tx2">
                    <a:lumMod val="75000"/>
                  </a:schemeClr>
                </a:solidFill>
              </a:rPr>
              <a:t>INCONVENIENTES</a:t>
            </a:r>
            <a:endParaRPr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3" name="Google Shape;751;p30"/>
          <p:cNvSpPr txBox="1">
            <a:spLocks noGrp="1"/>
          </p:cNvSpPr>
          <p:nvPr>
            <p:ph type="title"/>
          </p:nvPr>
        </p:nvSpPr>
        <p:spPr>
          <a:xfrm>
            <a:off x="6656905" y="3359235"/>
            <a:ext cx="2487095" cy="73570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s-ES" sz="1000" b="0" dirty="0">
                <a:solidFill>
                  <a:schemeClr val="tx2">
                    <a:lumMod val="75000"/>
                  </a:schemeClr>
                </a:solidFill>
              </a:rPr>
              <a:t>El fogonero era la persona que alimentaba de carbón continuamente a la locomotora y estaba sometido a condiciones de trabajo inhumanas.</a:t>
            </a:r>
            <a:endParaRPr sz="1000" b="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637308" y="4191320"/>
            <a:ext cx="82432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dirty="0">
                <a:solidFill>
                  <a:srgbClr val="00005F"/>
                </a:solidFill>
                <a:latin typeface="Montserrat" panose="020B0604020202020204" charset="0"/>
              </a:rPr>
              <a:t>Estos trenes eran lógicamente </a:t>
            </a:r>
            <a:r>
              <a:rPr lang="es-ES" sz="2000" b="1" dirty="0">
                <a:solidFill>
                  <a:srgbClr val="00005F"/>
                </a:solidFill>
                <a:latin typeface="Montserrat" panose="020B0604020202020204" charset="0"/>
              </a:rPr>
              <a:t>cero ecológicos </a:t>
            </a:r>
            <a:r>
              <a:rPr lang="es-ES" sz="2000" dirty="0">
                <a:solidFill>
                  <a:srgbClr val="00005F"/>
                </a:solidFill>
                <a:latin typeface="Montserrat" panose="020B0604020202020204" charset="0"/>
              </a:rPr>
              <a:t>por la alta demanda de combustible y del agua.</a:t>
            </a:r>
          </a:p>
        </p:txBody>
      </p:sp>
      <p:pic>
        <p:nvPicPr>
          <p:cNvPr id="56" name="Nuevo proyecto">
            <a:hlinkClick r:id="" action="ppaction://media"/>
            <a:extLst>
              <a:ext uri="{FF2B5EF4-FFF2-40B4-BE49-F238E27FC236}">
                <a16:creationId xmlns:a16="http://schemas.microsoft.com/office/drawing/2014/main" id="{163A3313-2410-4734-A69C-8780D5D959B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656905" y="1899689"/>
            <a:ext cx="2423401" cy="1363163"/>
          </a:xfrm>
          <a:prstGeom prst="rect">
            <a:avLst/>
          </a:prstGeom>
        </p:spPr>
      </p:pic>
      <p:graphicFrame>
        <p:nvGraphicFramePr>
          <p:cNvPr id="23" name="Tab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5254650"/>
              </p:ext>
            </p:extLst>
          </p:nvPr>
        </p:nvGraphicFramePr>
        <p:xfrm>
          <a:off x="215303" y="1894234"/>
          <a:ext cx="6377910" cy="2032366"/>
        </p:xfrm>
        <a:graphic>
          <a:graphicData uri="http://schemas.openxmlformats.org/drawingml/2006/table">
            <a:tbl>
              <a:tblPr firstRow="1" bandRow="1">
                <a:tableStyleId>{FA58C1BE-872D-4686-903E-08C17D482BBE}</a:tableStyleId>
              </a:tblPr>
              <a:tblGrid>
                <a:gridCol w="21259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706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81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9229">
                <a:tc gridSpan="3">
                  <a:txBody>
                    <a:bodyPr/>
                    <a:lstStyle/>
                    <a:p>
                      <a:pPr algn="ctr"/>
                      <a:r>
                        <a:rPr lang="es-ES" b="1" dirty="0">
                          <a:latin typeface="Montserrat" panose="020B0604020202020204" charset="0"/>
                        </a:rPr>
                        <a:t>TRAYECTO MADRID - BARCELONA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3807">
                <a:tc>
                  <a:txBody>
                    <a:bodyPr/>
                    <a:lstStyle/>
                    <a:p>
                      <a:endParaRPr lang="es-ES" dirty="0">
                        <a:latin typeface="Montserrat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1" dirty="0">
                          <a:latin typeface="Montserrat" panose="020B0604020202020204" charset="0"/>
                        </a:rPr>
                        <a:t>VAPOR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1" dirty="0">
                          <a:latin typeface="Montserrat" panose="020B0604020202020204" charset="0"/>
                        </a:rPr>
                        <a:t>ELÉCTRICO</a:t>
                      </a:r>
                      <a:r>
                        <a:rPr lang="es-ES" b="1" baseline="0" dirty="0">
                          <a:latin typeface="Montserrat" panose="020B0604020202020204" charset="0"/>
                        </a:rPr>
                        <a:t> </a:t>
                      </a:r>
                    </a:p>
                    <a:p>
                      <a:pPr algn="ctr"/>
                      <a:r>
                        <a:rPr lang="es-ES" b="1" baseline="0" dirty="0">
                          <a:latin typeface="Montserrat" panose="020B0604020202020204" charset="0"/>
                        </a:rPr>
                        <a:t>(Serie 103)</a:t>
                      </a:r>
                      <a:endParaRPr lang="es-ES" b="1" dirty="0">
                        <a:latin typeface="Montserrat" panose="020B060402020202020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6357">
                <a:tc>
                  <a:txBody>
                    <a:bodyPr/>
                    <a:lstStyle/>
                    <a:p>
                      <a:r>
                        <a:rPr lang="es-ES" b="1" dirty="0">
                          <a:latin typeface="Montserrat" panose="020B0604020202020204" charset="0"/>
                        </a:rPr>
                        <a:t>TIEMPO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300" dirty="0">
                          <a:latin typeface="Montserrat" panose="020B0604020202020204" charset="0"/>
                        </a:rPr>
                        <a:t>25 horas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300" dirty="0">
                          <a:latin typeface="Montserrat" panose="020B0604020202020204" charset="0"/>
                        </a:rPr>
                        <a:t>2 horas y 30 minutos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9806">
                <a:tc>
                  <a:txBody>
                    <a:bodyPr/>
                    <a:lstStyle/>
                    <a:p>
                      <a:r>
                        <a:rPr lang="es-ES" b="1" dirty="0">
                          <a:latin typeface="Montserrat" panose="020B0604020202020204" charset="0"/>
                        </a:rPr>
                        <a:t>CONSUMO parcial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300" dirty="0">
                          <a:latin typeface="Montserrat" panose="020B0604020202020204" charset="0"/>
                        </a:rPr>
                        <a:t>3 litros</a:t>
                      </a:r>
                      <a:r>
                        <a:rPr lang="es-ES" sz="1300" baseline="0" dirty="0">
                          <a:latin typeface="Montserrat" panose="020B0604020202020204" charset="0"/>
                        </a:rPr>
                        <a:t> de agua / km</a:t>
                      </a:r>
                    </a:p>
                    <a:p>
                      <a:pPr algn="ctr"/>
                      <a:r>
                        <a:rPr lang="es-ES" sz="1300" baseline="0" dirty="0">
                          <a:latin typeface="Montserrat" panose="020B0604020202020204" charset="0"/>
                        </a:rPr>
                        <a:t>2 Toneladas carbón / h</a:t>
                      </a:r>
                      <a:endParaRPr lang="es-ES" sz="1300" dirty="0">
                        <a:latin typeface="Montserrat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300" dirty="0">
                          <a:latin typeface="Montserrat" panose="020B0604020202020204" charset="0"/>
                        </a:rPr>
                        <a:t>13.400 kW/h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s-ES" b="1" dirty="0">
                          <a:latin typeface="Montserrat" panose="020B0604020202020204" charset="0"/>
                        </a:rPr>
                        <a:t>CONSUMO</a:t>
                      </a:r>
                      <a:r>
                        <a:rPr lang="es-ES" b="1" baseline="0" dirty="0">
                          <a:latin typeface="Montserrat" panose="020B0604020202020204" charset="0"/>
                        </a:rPr>
                        <a:t> TOTAL</a:t>
                      </a:r>
                      <a:endParaRPr lang="es-ES" b="1" dirty="0">
                        <a:latin typeface="Montserrat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300" dirty="0">
                          <a:latin typeface="Montserrat" panose="020B0604020202020204" charset="0"/>
                        </a:rPr>
                        <a:t>50 TONELADAS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300" dirty="0">
                          <a:latin typeface="Montserrat" panose="020B0604020202020204" charset="0"/>
                        </a:rPr>
                        <a:t>1,48 TONELADAS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4" name="Rectángulo 23"/>
          <p:cNvSpPr/>
          <p:nvPr/>
        </p:nvSpPr>
        <p:spPr>
          <a:xfrm>
            <a:off x="573808" y="1118023"/>
            <a:ext cx="85701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dirty="0">
                <a:solidFill>
                  <a:schemeClr val="tx2">
                    <a:lumMod val="75000"/>
                  </a:schemeClr>
                </a:solidFill>
                <a:latin typeface="Montserrat" panose="020B0604020202020204" charset="0"/>
              </a:rPr>
              <a:t>Uno de los principales inconvenientes de la locomotora de vapor es la gran cantidad de carbón que quema una locomotora. </a:t>
            </a:r>
            <a:endParaRPr lang="es-ES" sz="2000" dirty="0">
              <a:latin typeface="Montserrat" panose="020B0604020202020204" charset="0"/>
            </a:endParaRPr>
          </a:p>
        </p:txBody>
      </p:sp>
      <p:pic>
        <p:nvPicPr>
          <p:cNvPr id="63" name="Imagen 62"/>
          <p:cNvPicPr>
            <a:picLocks noChangeAspect="1"/>
          </p:cNvPicPr>
          <p:nvPr/>
        </p:nvPicPr>
        <p:blipFill>
          <a:blip r:embed="rId6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856" y="53771"/>
            <a:ext cx="654996" cy="797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669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05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video>
              <p:cMediaNode vol="80000"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6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8" name="Google Shape;768;p31"/>
          <p:cNvGrpSpPr/>
          <p:nvPr/>
        </p:nvGrpSpPr>
        <p:grpSpPr>
          <a:xfrm>
            <a:off x="-127625" y="1717963"/>
            <a:ext cx="8160523" cy="5327373"/>
            <a:chOff x="-127625" y="1717963"/>
            <a:chExt cx="8160523" cy="5327373"/>
          </a:xfrm>
        </p:grpSpPr>
        <p:sp>
          <p:nvSpPr>
            <p:cNvPr id="769" name="Google Shape;769;p31"/>
            <p:cNvSpPr/>
            <p:nvPr/>
          </p:nvSpPr>
          <p:spPr>
            <a:xfrm rot="10800000" flipH="1">
              <a:off x="-127625" y="3347875"/>
              <a:ext cx="4336930" cy="3697460"/>
            </a:xfrm>
            <a:custGeom>
              <a:avLst/>
              <a:gdLst/>
              <a:ahLst/>
              <a:cxnLst/>
              <a:rect l="l" t="t" r="r" b="b"/>
              <a:pathLst>
                <a:path w="125699" h="107165" extrusionOk="0">
                  <a:moveTo>
                    <a:pt x="125676" y="0"/>
                  </a:moveTo>
                  <a:cubicBezTo>
                    <a:pt x="116067" y="1507"/>
                    <a:pt x="107256" y="6848"/>
                    <a:pt x="101459" y="14631"/>
                  </a:cubicBezTo>
                  <a:cubicBezTo>
                    <a:pt x="95684" y="22437"/>
                    <a:pt x="93127" y="32435"/>
                    <a:pt x="94474" y="42044"/>
                  </a:cubicBezTo>
                  <a:cubicBezTo>
                    <a:pt x="95182" y="47111"/>
                    <a:pt x="96939" y="52065"/>
                    <a:pt x="98651" y="56835"/>
                  </a:cubicBezTo>
                  <a:cubicBezTo>
                    <a:pt x="100774" y="62724"/>
                    <a:pt x="102942" y="68818"/>
                    <a:pt x="103102" y="75141"/>
                  </a:cubicBezTo>
                  <a:cubicBezTo>
                    <a:pt x="103467" y="89133"/>
                    <a:pt x="92785" y="102737"/>
                    <a:pt x="78793" y="106115"/>
                  </a:cubicBezTo>
                  <a:cubicBezTo>
                    <a:pt x="76400" y="106697"/>
                    <a:pt x="73942" y="106977"/>
                    <a:pt x="71473" y="106977"/>
                  </a:cubicBezTo>
                  <a:cubicBezTo>
                    <a:pt x="60000" y="106977"/>
                    <a:pt x="48288" y="100930"/>
                    <a:pt x="41770" y="91050"/>
                  </a:cubicBezTo>
                  <a:cubicBezTo>
                    <a:pt x="40401" y="88996"/>
                    <a:pt x="39214" y="86759"/>
                    <a:pt x="38073" y="84591"/>
                  </a:cubicBezTo>
                  <a:cubicBezTo>
                    <a:pt x="36018" y="80687"/>
                    <a:pt x="33896" y="76670"/>
                    <a:pt x="30677" y="73589"/>
                  </a:cubicBezTo>
                  <a:cubicBezTo>
                    <a:pt x="26873" y="69970"/>
                    <a:pt x="21644" y="67906"/>
                    <a:pt x="16401" y="67906"/>
                  </a:cubicBezTo>
                  <a:cubicBezTo>
                    <a:pt x="15856" y="67906"/>
                    <a:pt x="15311" y="67929"/>
                    <a:pt x="14768" y="67974"/>
                  </a:cubicBezTo>
                  <a:cubicBezTo>
                    <a:pt x="8993" y="68430"/>
                    <a:pt x="3469" y="71489"/>
                    <a:pt x="0" y="76100"/>
                  </a:cubicBezTo>
                  <a:lnTo>
                    <a:pt x="137" y="76214"/>
                  </a:lnTo>
                  <a:cubicBezTo>
                    <a:pt x="3584" y="71626"/>
                    <a:pt x="9062" y="68613"/>
                    <a:pt x="14791" y="68156"/>
                  </a:cubicBezTo>
                  <a:cubicBezTo>
                    <a:pt x="15328" y="68111"/>
                    <a:pt x="15867" y="68089"/>
                    <a:pt x="16406" y="68089"/>
                  </a:cubicBezTo>
                  <a:cubicBezTo>
                    <a:pt x="21591" y="68089"/>
                    <a:pt x="26777" y="70149"/>
                    <a:pt x="30540" y="73726"/>
                  </a:cubicBezTo>
                  <a:cubicBezTo>
                    <a:pt x="33759" y="76784"/>
                    <a:pt x="35859" y="80802"/>
                    <a:pt x="37913" y="84682"/>
                  </a:cubicBezTo>
                  <a:cubicBezTo>
                    <a:pt x="39054" y="86850"/>
                    <a:pt x="40241" y="89087"/>
                    <a:pt x="41611" y="91164"/>
                  </a:cubicBezTo>
                  <a:cubicBezTo>
                    <a:pt x="45445" y="96962"/>
                    <a:pt x="51266" y="101687"/>
                    <a:pt x="57976" y="104448"/>
                  </a:cubicBezTo>
                  <a:cubicBezTo>
                    <a:pt x="62336" y="106252"/>
                    <a:pt x="66947" y="107165"/>
                    <a:pt x="71443" y="107165"/>
                  </a:cubicBezTo>
                  <a:cubicBezTo>
                    <a:pt x="73977" y="107165"/>
                    <a:pt x="76442" y="106891"/>
                    <a:pt x="78839" y="106297"/>
                  </a:cubicBezTo>
                  <a:cubicBezTo>
                    <a:pt x="92922" y="102896"/>
                    <a:pt x="103650" y="89201"/>
                    <a:pt x="103285" y="75141"/>
                  </a:cubicBezTo>
                  <a:cubicBezTo>
                    <a:pt x="103125" y="68795"/>
                    <a:pt x="100934" y="62678"/>
                    <a:pt x="98834" y="56767"/>
                  </a:cubicBezTo>
                  <a:cubicBezTo>
                    <a:pt x="97122" y="51996"/>
                    <a:pt x="95364" y="47066"/>
                    <a:pt x="94657" y="42021"/>
                  </a:cubicBezTo>
                  <a:cubicBezTo>
                    <a:pt x="93333" y="32458"/>
                    <a:pt x="95866" y="22506"/>
                    <a:pt x="101618" y="14745"/>
                  </a:cubicBezTo>
                  <a:cubicBezTo>
                    <a:pt x="107370" y="6985"/>
                    <a:pt x="116158" y="1689"/>
                    <a:pt x="125699" y="183"/>
                  </a:cubicBezTo>
                  <a:lnTo>
                    <a:pt x="1256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31"/>
            <p:cNvSpPr/>
            <p:nvPr/>
          </p:nvSpPr>
          <p:spPr>
            <a:xfrm>
              <a:off x="1598514" y="2636061"/>
              <a:ext cx="325290" cy="326083"/>
            </a:xfrm>
            <a:custGeom>
              <a:avLst/>
              <a:gdLst/>
              <a:ahLst/>
              <a:cxnLst/>
              <a:rect l="l" t="t" r="r" b="b"/>
              <a:pathLst>
                <a:path w="9428" h="9451" extrusionOk="0">
                  <a:moveTo>
                    <a:pt x="4725" y="1"/>
                  </a:moveTo>
                  <a:cubicBezTo>
                    <a:pt x="2123" y="1"/>
                    <a:pt x="0" y="2124"/>
                    <a:pt x="0" y="4726"/>
                  </a:cubicBezTo>
                  <a:cubicBezTo>
                    <a:pt x="0" y="7328"/>
                    <a:pt x="2123" y="9450"/>
                    <a:pt x="4725" y="9450"/>
                  </a:cubicBezTo>
                  <a:cubicBezTo>
                    <a:pt x="7327" y="9450"/>
                    <a:pt x="9427" y="7328"/>
                    <a:pt x="9427" y="4726"/>
                  </a:cubicBezTo>
                  <a:cubicBezTo>
                    <a:pt x="9427" y="2124"/>
                    <a:pt x="7327" y="1"/>
                    <a:pt x="4725" y="1"/>
                  </a:cubicBezTo>
                  <a:close/>
                </a:path>
              </a:pathLst>
            </a:custGeom>
            <a:solidFill>
              <a:srgbClr val="FF7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31"/>
            <p:cNvSpPr/>
            <p:nvPr/>
          </p:nvSpPr>
          <p:spPr>
            <a:xfrm>
              <a:off x="1696152" y="2679395"/>
              <a:ext cx="544242" cy="543414"/>
            </a:xfrm>
            <a:custGeom>
              <a:avLst/>
              <a:gdLst/>
              <a:ahLst/>
              <a:cxnLst/>
              <a:rect l="l" t="t" r="r" b="b"/>
              <a:pathLst>
                <a:path w="15774" h="15750" extrusionOk="0">
                  <a:moveTo>
                    <a:pt x="7876" y="114"/>
                  </a:moveTo>
                  <a:cubicBezTo>
                    <a:pt x="12167" y="114"/>
                    <a:pt x="15636" y="3607"/>
                    <a:pt x="15636" y="7875"/>
                  </a:cubicBezTo>
                  <a:cubicBezTo>
                    <a:pt x="15636" y="12166"/>
                    <a:pt x="12167" y="15635"/>
                    <a:pt x="7876" y="15635"/>
                  </a:cubicBezTo>
                  <a:cubicBezTo>
                    <a:pt x="3607" y="15635"/>
                    <a:pt x="115" y="12166"/>
                    <a:pt x="115" y="7875"/>
                  </a:cubicBezTo>
                  <a:cubicBezTo>
                    <a:pt x="115" y="3607"/>
                    <a:pt x="3607" y="114"/>
                    <a:pt x="7876" y="114"/>
                  </a:cubicBezTo>
                  <a:close/>
                  <a:moveTo>
                    <a:pt x="7876" y="0"/>
                  </a:moveTo>
                  <a:cubicBezTo>
                    <a:pt x="3539" y="0"/>
                    <a:pt x="1" y="3538"/>
                    <a:pt x="1" y="7875"/>
                  </a:cubicBezTo>
                  <a:cubicBezTo>
                    <a:pt x="1" y="12234"/>
                    <a:pt x="3539" y="15750"/>
                    <a:pt x="7876" y="15750"/>
                  </a:cubicBezTo>
                  <a:cubicBezTo>
                    <a:pt x="12235" y="15750"/>
                    <a:pt x="15773" y="12234"/>
                    <a:pt x="15773" y="7875"/>
                  </a:cubicBezTo>
                  <a:cubicBezTo>
                    <a:pt x="15773" y="3538"/>
                    <a:pt x="12235" y="0"/>
                    <a:pt x="78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31"/>
            <p:cNvSpPr/>
            <p:nvPr/>
          </p:nvSpPr>
          <p:spPr>
            <a:xfrm>
              <a:off x="2678889" y="4703484"/>
              <a:ext cx="207947" cy="200839"/>
            </a:xfrm>
            <a:custGeom>
              <a:avLst/>
              <a:gdLst/>
              <a:ahLst/>
              <a:cxnLst/>
              <a:rect l="l" t="t" r="r" b="b"/>
              <a:pathLst>
                <a:path w="6027" h="5821" extrusionOk="0">
                  <a:moveTo>
                    <a:pt x="5729" y="274"/>
                  </a:moveTo>
                  <a:lnTo>
                    <a:pt x="3972" y="5433"/>
                  </a:lnTo>
                  <a:lnTo>
                    <a:pt x="388" y="1324"/>
                  </a:lnTo>
                  <a:lnTo>
                    <a:pt x="5729" y="274"/>
                  </a:lnTo>
                  <a:close/>
                  <a:moveTo>
                    <a:pt x="6026" y="0"/>
                  </a:moveTo>
                  <a:lnTo>
                    <a:pt x="0" y="1187"/>
                  </a:lnTo>
                  <a:lnTo>
                    <a:pt x="4040" y="5821"/>
                  </a:lnTo>
                  <a:lnTo>
                    <a:pt x="6026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31"/>
            <p:cNvSpPr/>
            <p:nvPr/>
          </p:nvSpPr>
          <p:spPr>
            <a:xfrm>
              <a:off x="7845445" y="2107622"/>
              <a:ext cx="187452" cy="187933"/>
            </a:xfrm>
            <a:custGeom>
              <a:avLst/>
              <a:gdLst/>
              <a:ahLst/>
              <a:cxnLst/>
              <a:rect l="l" t="t" r="r" b="b"/>
              <a:pathLst>
                <a:path w="9428" h="9451" extrusionOk="0">
                  <a:moveTo>
                    <a:pt x="4725" y="1"/>
                  </a:moveTo>
                  <a:cubicBezTo>
                    <a:pt x="2123" y="1"/>
                    <a:pt x="0" y="2124"/>
                    <a:pt x="0" y="4726"/>
                  </a:cubicBezTo>
                  <a:cubicBezTo>
                    <a:pt x="0" y="7328"/>
                    <a:pt x="2123" y="9450"/>
                    <a:pt x="4725" y="9450"/>
                  </a:cubicBezTo>
                  <a:cubicBezTo>
                    <a:pt x="7327" y="9450"/>
                    <a:pt x="9427" y="7328"/>
                    <a:pt x="9427" y="4726"/>
                  </a:cubicBezTo>
                  <a:cubicBezTo>
                    <a:pt x="9427" y="2124"/>
                    <a:pt x="7327" y="1"/>
                    <a:pt x="4725" y="1"/>
                  </a:cubicBezTo>
                  <a:close/>
                </a:path>
              </a:pathLst>
            </a:custGeom>
            <a:solidFill>
              <a:srgbClr val="FF7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31"/>
            <p:cNvSpPr/>
            <p:nvPr/>
          </p:nvSpPr>
          <p:spPr>
            <a:xfrm rot="-7703522">
              <a:off x="6896192" y="2816414"/>
              <a:ext cx="256769" cy="269362"/>
            </a:xfrm>
            <a:custGeom>
              <a:avLst/>
              <a:gdLst/>
              <a:ahLst/>
              <a:cxnLst/>
              <a:rect l="l" t="t" r="r" b="b"/>
              <a:pathLst>
                <a:path w="7442" h="7807" extrusionOk="0">
                  <a:moveTo>
                    <a:pt x="1553" y="502"/>
                  </a:moveTo>
                  <a:lnTo>
                    <a:pt x="6917" y="4999"/>
                  </a:lnTo>
                  <a:lnTo>
                    <a:pt x="343" y="7396"/>
                  </a:lnTo>
                  <a:lnTo>
                    <a:pt x="1553" y="502"/>
                  </a:lnTo>
                  <a:close/>
                  <a:moveTo>
                    <a:pt x="1370" y="0"/>
                  </a:moveTo>
                  <a:lnTo>
                    <a:pt x="1" y="7806"/>
                  </a:lnTo>
                  <a:lnTo>
                    <a:pt x="1" y="7806"/>
                  </a:lnTo>
                  <a:lnTo>
                    <a:pt x="7442" y="5090"/>
                  </a:lnTo>
                  <a:lnTo>
                    <a:pt x="1370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31"/>
            <p:cNvSpPr/>
            <p:nvPr/>
          </p:nvSpPr>
          <p:spPr>
            <a:xfrm>
              <a:off x="966363" y="1717963"/>
              <a:ext cx="89825" cy="335300"/>
            </a:xfrm>
            <a:custGeom>
              <a:avLst/>
              <a:gdLst/>
              <a:ahLst/>
              <a:cxnLst/>
              <a:rect l="l" t="t" r="r" b="b"/>
              <a:pathLst>
                <a:path w="3593" h="13412" extrusionOk="0">
                  <a:moveTo>
                    <a:pt x="3114" y="0"/>
                  </a:moveTo>
                  <a:lnTo>
                    <a:pt x="0" y="7904"/>
                  </a:lnTo>
                  <a:lnTo>
                    <a:pt x="3593" y="5988"/>
                  </a:lnTo>
                  <a:lnTo>
                    <a:pt x="1916" y="13412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776" name="Google Shape;776;p31"/>
            <p:cNvSpPr/>
            <p:nvPr/>
          </p:nvSpPr>
          <p:spPr>
            <a:xfrm>
              <a:off x="7465200" y="3601288"/>
              <a:ext cx="89825" cy="335300"/>
            </a:xfrm>
            <a:custGeom>
              <a:avLst/>
              <a:gdLst/>
              <a:ahLst/>
              <a:cxnLst/>
              <a:rect l="l" t="t" r="r" b="b"/>
              <a:pathLst>
                <a:path w="3593" h="13412" extrusionOk="0">
                  <a:moveTo>
                    <a:pt x="3114" y="0"/>
                  </a:moveTo>
                  <a:lnTo>
                    <a:pt x="0" y="7904"/>
                  </a:lnTo>
                  <a:lnTo>
                    <a:pt x="3593" y="5988"/>
                  </a:lnTo>
                  <a:lnTo>
                    <a:pt x="1916" y="13412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777" name="Google Shape;777;p31"/>
          <p:cNvSpPr txBox="1">
            <a:spLocks noGrp="1"/>
          </p:cNvSpPr>
          <p:nvPr>
            <p:ph type="title"/>
          </p:nvPr>
        </p:nvSpPr>
        <p:spPr>
          <a:xfrm>
            <a:off x="2088299" y="292662"/>
            <a:ext cx="5270443" cy="72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5F"/>
                </a:solidFill>
              </a:rPr>
              <a:t>TREN DIÉSEL</a:t>
            </a:r>
            <a:endParaRPr dirty="0">
              <a:solidFill>
                <a:srgbClr val="00005F"/>
              </a:solidFill>
            </a:endParaRPr>
          </a:p>
        </p:txBody>
      </p:sp>
      <p:sp>
        <p:nvSpPr>
          <p:cNvPr id="779" name="Google Shape;779;p31"/>
          <p:cNvSpPr/>
          <p:nvPr/>
        </p:nvSpPr>
        <p:spPr>
          <a:xfrm>
            <a:off x="2174000" y="1399292"/>
            <a:ext cx="4796136" cy="4484909"/>
          </a:xfrm>
          <a:custGeom>
            <a:avLst/>
            <a:gdLst/>
            <a:ahLst/>
            <a:cxnLst/>
            <a:rect l="l" t="t" r="r" b="b"/>
            <a:pathLst>
              <a:path w="99017" h="99017" extrusionOk="0">
                <a:moveTo>
                  <a:pt x="49508" y="1051"/>
                </a:moveTo>
                <a:cubicBezTo>
                  <a:pt x="76214" y="1051"/>
                  <a:pt x="97967" y="22780"/>
                  <a:pt x="97967" y="49509"/>
                </a:cubicBezTo>
                <a:cubicBezTo>
                  <a:pt x="97967" y="76237"/>
                  <a:pt x="76214" y="97967"/>
                  <a:pt x="49508" y="97967"/>
                </a:cubicBezTo>
                <a:cubicBezTo>
                  <a:pt x="22780" y="97967"/>
                  <a:pt x="1050" y="76237"/>
                  <a:pt x="1050" y="49509"/>
                </a:cubicBezTo>
                <a:cubicBezTo>
                  <a:pt x="1050" y="22780"/>
                  <a:pt x="22780" y="1051"/>
                  <a:pt x="49508" y="1051"/>
                </a:cubicBezTo>
                <a:close/>
                <a:moveTo>
                  <a:pt x="49508" y="1"/>
                </a:moveTo>
                <a:cubicBezTo>
                  <a:pt x="22209" y="1"/>
                  <a:pt x="0" y="22210"/>
                  <a:pt x="0" y="49509"/>
                </a:cubicBezTo>
                <a:cubicBezTo>
                  <a:pt x="0" y="76808"/>
                  <a:pt x="22209" y="99017"/>
                  <a:pt x="49508" y="99017"/>
                </a:cubicBezTo>
                <a:cubicBezTo>
                  <a:pt x="76807" y="99017"/>
                  <a:pt x="99017" y="76808"/>
                  <a:pt x="99017" y="49509"/>
                </a:cubicBezTo>
                <a:cubicBezTo>
                  <a:pt x="99017" y="22210"/>
                  <a:pt x="76807" y="1"/>
                  <a:pt x="4950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80" name="Google Shape;780;p31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8868" y="1567543"/>
            <a:ext cx="4420416" cy="4107543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4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728" y="242102"/>
            <a:ext cx="771460" cy="771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7969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p30"/>
          <p:cNvSpPr txBox="1">
            <a:spLocks noGrp="1"/>
          </p:cNvSpPr>
          <p:nvPr>
            <p:ph type="title" idx="15"/>
          </p:nvPr>
        </p:nvSpPr>
        <p:spPr>
          <a:xfrm>
            <a:off x="783500" y="53771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2">
                    <a:lumMod val="75000"/>
                  </a:schemeClr>
                </a:solidFill>
              </a:rPr>
              <a:t>TREN DIÉSEL</a:t>
            </a:r>
            <a:endParaRPr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51" name="Google Shape;751;p30"/>
          <p:cNvSpPr txBox="1">
            <a:spLocks noGrp="1"/>
          </p:cNvSpPr>
          <p:nvPr>
            <p:ph type="title"/>
          </p:nvPr>
        </p:nvSpPr>
        <p:spPr>
          <a:xfrm>
            <a:off x="559370" y="1886245"/>
            <a:ext cx="8366916" cy="47897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br>
              <a:rPr lang="es-ES" b="0" dirty="0"/>
            </a:br>
            <a:r>
              <a:rPr lang="es-ES" b="0" dirty="0">
                <a:solidFill>
                  <a:schemeClr val="tx2">
                    <a:lumMod val="75000"/>
                  </a:schemeClr>
                </a:solidFill>
              </a:rPr>
              <a:t>En este caso, el 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</a:rPr>
              <a:t>combustible diésel </a:t>
            </a:r>
            <a:r>
              <a:rPr lang="es-ES" b="0" dirty="0">
                <a:solidFill>
                  <a:schemeClr val="tx2">
                    <a:lumMod val="75000"/>
                  </a:schemeClr>
                </a:solidFill>
              </a:rPr>
              <a:t>es un generador de energía para mover un motor eléctrico más eficiente que el carbón.</a:t>
            </a:r>
            <a:br>
              <a:rPr lang="es-ES" b="0" dirty="0">
                <a:solidFill>
                  <a:schemeClr val="tx2">
                    <a:lumMod val="75000"/>
                  </a:schemeClr>
                </a:solidFill>
              </a:rPr>
            </a:br>
            <a:endParaRPr b="0" dirty="0">
              <a:solidFill>
                <a:srgbClr val="667E92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559370" y="2525468"/>
            <a:ext cx="848303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chemeClr val="dk1"/>
              </a:buClr>
              <a:buSzPts val="2500"/>
              <a:buFont typeface="Montserrat ExtraBold"/>
              <a:buNone/>
            </a:pPr>
            <a:r>
              <a:rPr lang="es-ES" sz="2000" dirty="0">
                <a:solidFill>
                  <a:schemeClr val="tx2">
                    <a:lumMod val="7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Son motores de </a:t>
            </a:r>
            <a:r>
              <a:rPr lang="es-ES" sz="2000" b="1" dirty="0">
                <a:solidFill>
                  <a:schemeClr val="tx2">
                    <a:lumMod val="7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combustión</a:t>
            </a:r>
            <a:r>
              <a:rPr lang="es-ES" sz="2000" dirty="0">
                <a:solidFill>
                  <a:schemeClr val="tx2">
                    <a:lumMod val="7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interna como los de un automóvil. </a:t>
            </a:r>
          </a:p>
        </p:txBody>
      </p:sp>
      <p:sp>
        <p:nvSpPr>
          <p:cNvPr id="11" name="Google Shape;751;p30"/>
          <p:cNvSpPr txBox="1">
            <a:spLocks noGrp="1"/>
          </p:cNvSpPr>
          <p:nvPr>
            <p:ph type="title"/>
          </p:nvPr>
        </p:nvSpPr>
        <p:spPr>
          <a:xfrm>
            <a:off x="559370" y="1247022"/>
            <a:ext cx="8700744" cy="47897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s-ES" b="0" dirty="0">
                <a:solidFill>
                  <a:schemeClr val="tx2">
                    <a:lumMod val="75000"/>
                  </a:schemeClr>
                </a:solidFill>
              </a:rPr>
              <a:t>Tras el tren a vapor, aparecieron las locomotoras diésel-eléctricas. </a:t>
            </a:r>
            <a:br>
              <a:rPr lang="es-ES" b="0" dirty="0">
                <a:solidFill>
                  <a:schemeClr val="tx2">
                    <a:lumMod val="75000"/>
                  </a:schemeClr>
                </a:solidFill>
              </a:rPr>
            </a:br>
            <a:endParaRPr b="0" dirty="0">
              <a:solidFill>
                <a:srgbClr val="667E92"/>
              </a:solidFill>
            </a:endParaRPr>
          </a:p>
        </p:txBody>
      </p:sp>
      <p:pic>
        <p:nvPicPr>
          <p:cNvPr id="5" name="Encendido locomotora 321 de Adif en Salamanca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9606" end="74905.333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33812" y="3164691"/>
            <a:ext cx="3130279" cy="176078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500" y="120860"/>
            <a:ext cx="653373" cy="65337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20CE0316-12AB-4525-ADEE-B0828492574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503" b="7098"/>
          <a:stretch/>
        </p:blipFill>
        <p:spPr>
          <a:xfrm>
            <a:off x="1426532" y="3091865"/>
            <a:ext cx="1314835" cy="197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864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2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mute="1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cience Subject for Elementary - 2nd Grade: Electricity by Slidesgo">
  <a:themeElements>
    <a:clrScheme name="Simple Light">
      <a:dk1>
        <a:srgbClr val="FF7900"/>
      </a:dk1>
      <a:lt1>
        <a:srgbClr val="F3CC55"/>
      </a:lt1>
      <a:dk2>
        <a:srgbClr val="6E6EE3"/>
      </a:dk2>
      <a:lt2>
        <a:srgbClr val="00007E"/>
      </a:lt2>
      <a:accent1>
        <a:srgbClr val="FD2700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7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F710EF5C3E5954FA0F056B560B3BE3E" ma:contentTypeVersion="5" ma:contentTypeDescription="Crear nuevo documento." ma:contentTypeScope="" ma:versionID="f7c1bb23d2a41c1b470bc6fe785f5b4f">
  <xsd:schema xmlns:xsd="http://www.w3.org/2001/XMLSchema" xmlns:xs="http://www.w3.org/2001/XMLSchema" xmlns:p="http://schemas.microsoft.com/office/2006/metadata/properties" xmlns:ns2="2a3c87a2-c15f-48a1-a85d-d65d0f8d8f19" targetNamespace="http://schemas.microsoft.com/office/2006/metadata/properties" ma:root="true" ma:fieldsID="ac5219fc530d1b997d4a3e2be541dce6" ns2:_="">
    <xsd:import namespace="2a3c87a2-c15f-48a1-a85d-d65d0f8d8f1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3c87a2-c15f-48a1-a85d-d65d0f8d8f1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E634DDA-E842-491C-977B-1F953395154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a3c87a2-c15f-48a1-a85d-d65d0f8d8f1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3F717C5-B34B-4D8F-9D69-224BE2C38F7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A0B58A4-0D24-4C8A-9245-2256B9053BD6}">
  <ds:schemaRefs>
    <ds:schemaRef ds:uri="http://www.w3.org/XML/1998/namespace"/>
    <ds:schemaRef ds:uri="http://schemas.microsoft.com/office/2006/documentManagement/types"/>
    <ds:schemaRef ds:uri="http://purl.org/dc/dcmitype/"/>
    <ds:schemaRef ds:uri="http://purl.org/dc/terms/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2a3c87a2-c15f-48a1-a85d-d65d0f8d8f1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598</TotalTime>
  <Words>918</Words>
  <Application>Microsoft Office PowerPoint</Application>
  <PresentationFormat>Presentación en pantalla (16:9)</PresentationFormat>
  <Paragraphs>95</Paragraphs>
  <Slides>25</Slides>
  <Notes>25</Notes>
  <HiddenSlides>0</HiddenSlides>
  <MMClips>10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32" baseType="lpstr">
      <vt:lpstr>Bebas Neue</vt:lpstr>
      <vt:lpstr>Montserrat ExtraBold</vt:lpstr>
      <vt:lpstr>Arial</vt:lpstr>
      <vt:lpstr>Source Sans Pro</vt:lpstr>
      <vt:lpstr>Montserrat</vt:lpstr>
      <vt:lpstr>PT Sans</vt:lpstr>
      <vt:lpstr>Science Subject for Elementary - 2nd Grade: Electricity by Slidesgo</vt:lpstr>
      <vt:lpstr>EL TREN, generador de</vt:lpstr>
      <vt:lpstr>EVOLUCIÓN del FERROCARRIL (según la energía usada)</vt:lpstr>
      <vt:lpstr>TREN de VAPOR</vt:lpstr>
      <vt:lpstr>TREN de VAPOR</vt:lpstr>
      <vt:lpstr>TREN de VAPOR en el cine</vt:lpstr>
      <vt:lpstr>01</vt:lpstr>
      <vt:lpstr>TREN de VAPOR INCONVENIENTES</vt:lpstr>
      <vt:lpstr>TREN DIÉSEL</vt:lpstr>
      <vt:lpstr>TREN DIÉSEL</vt:lpstr>
      <vt:lpstr>TREN ELÉCTRICO</vt:lpstr>
      <vt:lpstr>TREN ELÉCTRICO</vt:lpstr>
      <vt:lpstr>TREN HÍBRIDO</vt:lpstr>
      <vt:lpstr>TREN HÍBRIDO</vt:lpstr>
      <vt:lpstr>TREN de HIDRÓGENO</vt:lpstr>
      <vt:lpstr>TREN de HIDRÓGENO (ciclo de transformación de energía)</vt:lpstr>
      <vt:lpstr>HYPERLOOP (futuro)</vt:lpstr>
      <vt:lpstr>HYPERLOOP</vt:lpstr>
      <vt:lpstr>VENTAJAS DEL FERROCARRIL</vt:lpstr>
      <vt:lpstr>INGENIERÍA en el FERROCARRIL  REGENERACIÓN de ENERGÍA</vt:lpstr>
      <vt:lpstr>Presentación de PowerPoint</vt:lpstr>
      <vt:lpstr>EL FRENO REGENERATIVO</vt:lpstr>
      <vt:lpstr>EL FRENO REGENERATIVO</vt:lpstr>
      <vt:lpstr>FERROLINERAS Y METROLINERAS</vt:lpstr>
      <vt:lpstr>Presentación de PowerPoint</vt:lpstr>
      <vt:lpstr>GRACIAS!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TREN generador de</dc:title>
  <dc:creator>Jose Manuel Liberal Liberal</dc:creator>
  <cp:lastModifiedBy>Sergio</cp:lastModifiedBy>
  <cp:revision>46</cp:revision>
  <dcterms:modified xsi:type="dcterms:W3CDTF">2021-09-23T14:40:54Z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0x0101009F710EF5C3E5954FA0F056B560B3BE3E</vt:lpwstr>
  </property>
</Properties>
</file>